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7" r:id="rId2"/>
    <p:sldId id="432" r:id="rId3"/>
    <p:sldId id="451" r:id="rId4"/>
    <p:sldId id="452" r:id="rId5"/>
    <p:sldId id="453" r:id="rId6"/>
    <p:sldId id="482" r:id="rId7"/>
    <p:sldId id="442" r:id="rId8"/>
    <p:sldId id="449" r:id="rId9"/>
    <p:sldId id="441" r:id="rId10"/>
    <p:sldId id="454" r:id="rId11"/>
    <p:sldId id="488" r:id="rId12"/>
    <p:sldId id="484" r:id="rId13"/>
    <p:sldId id="447" r:id="rId14"/>
    <p:sldId id="443" r:id="rId15"/>
    <p:sldId id="448" r:id="rId16"/>
    <p:sldId id="446" r:id="rId17"/>
    <p:sldId id="45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5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Особенности операций в </a:t>
            </a:r>
            <a:r>
              <a:rPr lang="ru-RU" sz="5400" b="1" dirty="0" err="1">
                <a:solidFill>
                  <a:schemeClr val="bg1">
                    <a:lumMod val="95000"/>
                  </a:schemeClr>
                </a:solidFill>
              </a:rPr>
              <a:t>сверточных</a:t>
            </a:r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 нейронных сетях</a:t>
            </a:r>
            <a:endParaRPr lang="ru-RU" altLang="ru-RU" sz="60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1545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1.6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291" y="2454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О</a:t>
            </a:r>
            <a:r>
              <a:rPr lang="ru-RU" sz="4800" b="1" dirty="0" err="1">
                <a:solidFill>
                  <a:schemeClr val="bg1"/>
                </a:solidFill>
              </a:rPr>
              <a:t>перация</a:t>
            </a:r>
            <a:r>
              <a:rPr lang="ru-RU" sz="4800" b="1" dirty="0">
                <a:solidFill>
                  <a:schemeClr val="bg1"/>
                </a:solidFill>
              </a:rPr>
              <a:t> свертка в </a:t>
            </a:r>
            <a:r>
              <a:rPr lang="en-US" sz="4800" b="1" dirty="0">
                <a:solidFill>
                  <a:schemeClr val="bg1"/>
                </a:solidFill>
              </a:rPr>
              <a:t>CNN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idx="1"/>
              </p:nvPr>
            </p:nvSpPr>
            <p:spPr>
              <a:xfrm>
                <a:off x="481563" y="2862401"/>
                <a:ext cx="6096000" cy="19115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𝑏𝑖𝑎</m:t>
                          </m:r>
                          <m:sSub>
                            <m:sSubPr>
                              <m:ctrlP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563" y="2862401"/>
                <a:ext cx="6096000" cy="1911578"/>
              </a:xfrm>
              <a:blipFill>
                <a:blip r:embed="rId2"/>
                <a:stretch>
                  <a:fillRect l="-11019" t="-58278" b="-82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4" descr="data:image/png;base64,iVBORw0KGgoAAAANSUhEUgAAApsAAAJeCAYAAAD7t85jAAAgAElEQVR4AeydBXQUVxuGaSn8LTUoxaU4lJYKbakrbalSV6CUFkiIbVxwL9AkSIIWSNDg7hAkQYoFd3e3ACHo+587yd0Oy8xmN8kkK++cs+fOzl757nNl3v3mzkwBcCMBEiABEiABEiABEiABgwgUMChfZksCJEACJEACJEACJEACoNhkJyABEiABEiABEiABEjCMAMWmYWiZMQmQAAmQAAmQAAmQAMUm+wAJkAAJkAAJkAAJkIBhBCg2DUPLjEmABEiABEiABEiABCg22QdIgARIgARIgARIgAQMI0CxaRhaZkwCJEACJEACJEACJECxyT5AAiRAAiRAAiRAAiRgGAGKTcPQMmMSIAESIAESIAESIAGKTfYBEiABEiABEiABEiABwwhQbBqGlhmTAAmQAAmQAAmQAAlQbLIPkAAJkAAJkAAJkAAJGEaAYtMwtMyYBEiABEiABEiABEiAYpN9gARIgARIgARIgARIwDACFJuGoWXGJEACJEACJEACJEACFJvsAyRAAiRAAiRAAiRAAoYRoNg0DC0zJgESIAESIAESIAESoNhkHyABEiABEiABEiABEjCMAMWmYWiZMQmQAAmQAAmQAAmQAMUm+wAJkAAJkAAJkAAJkIBhBCg2DUPLjEmABEiABEiABEiABCg22QdIgARIgARIgARIgAQMI0CxaRhaZkwCJEACJEACJEACJECxyT5AAiRAAiRAAiRAAiRgGAGKTcPQMmMSsI/Arl27kJiYeNfn0KFD9mXC2PlOgO2Y703glAaw3zhls9FoGwlQbNoIitFIwGgCBQoUgOUnMjLS6GKZfy4TsGxD8Z3tmMuQXTA7V+03QkQPGTJEGQNiHIh9/ol2wQ6cRZUoNrMApPXzxYsXsWrVKiQkJJgHkBhEciAJ79SpU6e0kvIYCegScNWTjW6FXfQHtqOLNqzB1XLFfiPOg1r1+vLLLw2myewdjQDFph0tIkSmEJhag0frmKenJzZu3GhHCYzqzgS0+hA9Ys7XI9iOztdmjmCxK/Yb4XjRqpc4Ru+mI/S6vLOBYtNG1uJSgPg3pjdwrB2n4LQRsptH0+pDFJvO1ynYjs7XZo5gsaP3GyEO7RWIFJuO0LMcwwaKTRvaQe9SgNbkoHVMDDhuJJAVAa2+Q7GZFTXH+53t6Hht4gwWOWq/EVfoLG0TV/hs2YSjxTKt/M6lZrYQdJ04FJs2tKXWYJMDxpaQYtMGyIyiOSlTbDpfx9CaE9iOzteOeW2xo/abnNrVtm3be+Y2cZMQN/ciQLGZRXtb+2cmBozlvzPxfcaMGXddcqfYzAIyf1YI5HRSJ0bHIMB2dIx2cDYrHLXf5IZd8hK8CC3Pmc7WTrQ3ewQoNrPgJgRldgebEJlinadY78mNBLIikN1+llW+/D1vCbAd85a3q5TmqP3GUe1ylXZ3l3pQbGbR0no3BVFAZgGOP9tNgJO63cgcMgHb0SGbxeGNctR+46h2OXyD0sC7CFBs3oXj3i9aA00cs/euvHtz1j4iLtuL9V3qcsWaUbEgWzx6Sb2pn/UpvKh6Nol44neRr8hH7NtyKUPYItMJD6+1MtR2iX1hi1hOIMrUEuxiHY+wxR7RLuyReYpQfFdvlssXbF0XJPho2SnsFnmI3/NiU7e53Bd26W2iP4g2UTMR3y37iV763Kx3brRNVnmIeom6Wq6hFn1J1DsnW26ykG2nDq21Y3btFjz07Bblid9s7QvSBjEexbjUWmcnxkN28jW6XUXbC5uFbaJ/2DMGBB/L9IJbVpsRnNT9Re5b6zfCTmG7iJPb87rIV36kLepQjEH5uwz1uAlWIo6YS+09j8h2MIK30f1S2s4wgwDFZhY9QT3A1PtiUsvNTYg/y5Ooujy5Lwe0EHPymAy1JiateCK+VlzL+sh81WFW6cSkYks91HmK+LaIX3UauS9sFmm1To4ijp4AF+mErVpCWOatDkU8yd6SU259V5cn963x1rNd1MvaZkS9pb3qUNhgT9uo08p9WQ9hszymFwoetvQjmacI84qFtXZU22Prvph/9DhYHrdlrhInc3vHrS35ivpY2iO+yy2n7aqX3tY/miKeln1680Zec9LrN0bO60KEaTGx5ZgWN610evWS/UKGec1blqvXr9R1yc58I/N3x/C/Ue+OtbehztYmYDEoc2PTmzjUHVu9L/7FaqXRGsBa8UReWnEt66IuU+5bS6cn+GRaa6EtA1crvbDZWrli0tDaRD208svqmGBv1KZVth5va/ZbE1zW0mmVL49lVW8ZTx0KTva0jTqt3Bd52GOzLf1Itp89+Up7RJgdFqKs3NqsMVXbqd639kdJ1Ecd1559YUtWm1Z+Io09/PXaVW9+E2Xasol89eyzTJ8fnPT6jV699eKr66JVX3U6W4SWVh7imLDLctOKqy7PMr78nh+8RdnCNi2btY7p9UtZB4b/EbBtRP4X3+32surw4nd7L1WpIYq0ehOeVueWx7ROOFoD2MhJSV0PIXCkbdkNhbC3tmnlm9XEoCU29bwZWvlrHbN24rZmf1a/aZWl1abWTgbW/gAZWW8927WOy2OWbSOPq0Otfq7+XWvfFgGUHyyyan9bfs8OD8FI1Fdry2p+0+JreSwr3pbxxffs1EOvHL35U3jFrG3idy3btFjlFyet8S/qZOS8bm1+0eKlPpZbYjO/eOdmv7TW99zxN4rNLFpdb1CrB5jYF4PDmkdJr5jcGFTSFq2JSc9+rbiWNsp81aFeOmvliMlLfsSlN2veYmsM1XbYum85+QmhqJVWnLCEjSK+/Oi1jYhrxKZllyVvPc4irTURbHS9tWzP6phl22QV357fLfNWt1d+sLBsR7U9tu5nJQLEuBLlaJ0wtcrP6nKpyEek08tT3R7CNr1NHS+n+1rtqjdOxXFrm146yz9s+clJq91EnfTmAb34ag5abaBOpyfCtdJZHtOavy3jiO/q8tS2if385K1lqy3HtPqlZb3c/TvFpg09QAwMWzqcHES2djzh1dTLVwga9T9zkafWSUSdXmsAGzkpWaKTtoiTnuWEbRlXry45OWkJZuIEIvKQnivLyU/EkXbKUByzjCft1TvBWxN2Mq29obRHHVq2qZb9In5WJ1atdLlZb7XNWvuirKzaRiud+phgIceE6NeyjdVx5L619YT5wcKyHe3tGyK+lt2ivmIsWfZfMbcIBpKHVv+wJz9RvmCul0Yc19ukDXphTttVTxxZs0nYqven17IeenXW4i7S5iYnvX5j9Lwu8pcfrXYTdZe/y9CyD0qOWun16iXS5Cdvta057Zey/gwzCFBs2tgT9MSRunOq90VHzeryujUPi97AFScNdTnqfa0BLCYCdRy5rxXXEoWMqw6tpROTflYiU5ahd4Kwlr/aDst90T5Z8db7x5yVcNQ6KYnycnuzrJP4ruYh9rXiaF32U9uWF/XWskses6VthL0yvlaoJZZEGj0mam6OwELPHrVt1vatzRXW0ol5RJQtRbqMq9cnshJoIj+t9hHH9Ma+XnxxPLfaVU+g6M2jevWwHEv5zUmv3+TlvK7Vfnp2yf6lDu1Jn9+8pa251S/VHNx9n2LTjh5gr+AUE6DeBCyKFQNWdm51aM0rI9LpCU6tCSAvJyU7UCpR1XWW+1p1kPnKOJah4JyV0BR56HnCZP56oR5vvfjZPW5ZL/Fd8tDzsNoievOi3lq2i2O2to1gppeH3sQv0uj9adHjkl8sZDtmt2+I9Fp8svqjpFeeHgdrVxZkXnrjQeSptWnZLY7lZrvq2aQ3l6q9vmr7LOfr/Oak12/ycl5X85H7enbZ2v566fObd273Sy0e7nqMYtPOlheTsd6/aDkQLUPLCUwWaRlPftf7Ny7TiVDGVYdaAzgvJyW1fbbsq22X+1p1kHnJOJahpddGxrcMtdpNT5So0+oJPcFWvYl2E8ey+ugJY8t6ie+Ch14b2mK7sM/oeosytGwXx2xtG708bKmjXtnqtpH7+cXCWr+WtlkL9eqo15es5SV+y0l+egJfXAHQ2rTKyu12tdcmUb6WXZb2a8URx2zhbq9NWmXp9Ru9OUEvvrpe9pQj0tkbX12Wvem1yhLH8op3bvdLSxbu/J1iM5utb4/oFCc4rcGiN7BsMUkrrdZEk5eTkp7davEluMmPrXWQ+WrFt2VysJZenCClPXqh4KpVtqiX3PQu/2ilE8ds7Q+iflqX8UWfsuVPibBPy4bcqresv1YZ9rSNnp1afVqWKUOtssUxrU0rbl6wsKUeWvaKY3qXfIXd2dn08hN9ypZN9F0tjvYwt4WHPWUIu7X+SIg8LMeanv2WnllH5pSX87pWO9jSfrIv2ZrekXnLuohQqz7iGDfrBEjIOp8sfxUiQ0sMWHZIy0tGOZkshFGW+YvvWhNATsqxtQxLSGLSEJepbOFiWYZWHWT+lnH16izjq0M9Dlp52npM5Ck3IVRtTSfiqdPKPOxJL+IKzlltRtdblq9lu7W2lOnUYXbz0EonjlluzsRCbbue3fbylXnmRn62MhdlasW1xXatdFrtKuuldyndcqmB3vpXyytQjswpJ7ZpcbXWHvbGl+0hQ1vT56RO1srS6zO22iXzlqFWOr0yZBqGwL0zMqlki4CYwPT+WYuOaOk1yOnA0urwWhNGTsqxtQw1ML0JXysvrWNadZD52xtfphOhHgetPG09JvKUm1FiU8+zKWy0xXNodL1l/bWYWWtLmU4dZjcPrXTimOXmTCzUtuvZbS9fmWdu5Gcrc1GmVlxbbNdKp9Wusl56l60tx4neukCZjwwdmVNObNPiaq097I0v+cnQ1vQ5qZO1svT6jK12ybxlqJVOrwyZhiHFZq72AeFpsiY4xWCSW04HllaH15owclKOrWXIOolJXSuNPce06iDz18rHWnyZToR6HLTytOWY5Z8Ho8SmqJ8120W51jZraW2pp2Ucy3rLsi3jie+2tk1O89AqWxyz3JyJhdp2Pbvt5SvzzI38bGUuytSKa4vtWum02lXWS4R68686jla+lpfQRXxH5pQT27Tqb6097I2vZi32bU2fkzrJMrXKEse0Nq241jjIPLTS6ZUh0zCk2Mz1PmBt7Z4YTHLTG1i2rsPS6vBaA0WvHK240jYZ2lqGiK93d6fIQ5QlRJHwPAh75Mee/EUZ9saX9RChHgchkKU99oTqvMW+WAcmTliirll99O6QtVY/PW+MSGO5Jk1tm9H1lmVZs13GySrMbh5a6cQxy82ZWKhtt2a3Op6t+3r52Tr3iHJsZa4XN7vzj1a7quutd2VFXiLXm5/l7+q8HJmTnm3Z5WotnVZbW4uvZmhP++vVyRX6pSUTd/x+74zsjhRyuc5ag1McE4NJvenFU8fR29dKqzUB6A1grbiWZdlahkinFVccs6yzugytNNbssje+uiy9mwKsladOnxf7WdVPz2tjrQ55Ve+sbLeFX3bz0EonjlluzsRCbbveGNaqozqd3r7ejRi25qdnj+Xlalm+VvtY67PW0mVlo96ldOm51BOjskx16Mic9Nogu1ytpctu+0mWtqZ3ZN6yLiLUqk9W/VKd3l33752R3ZVELtVbbxIQnVEMJvWm12nFhGlt0/t3rjVh6J1g9S6HynLtKUOvzmJit7Zp1V+rDjIPe+PLdDLUSi+OOcqmZZ+ah16biHSWN0Go66SVb27XW6sMte1qe/T2s5uHVjq9+tkTV8/OrI5rlWEvC8sytPIUx7KaKyzzkd9zkp/eVQy98a5Vli08tNKJY1lten/KRDqt36QQ1cpXzwZbuBvJKS/mdclDi4HeHwuZRh1qpddrf6244lh+886qPsJGbtYJkJAVPkJEicnJ2oncMrne2j0tcScGnNbg0huIoixr//700mmVIY6J+mltYmDrpdEqQ09sZrWeUKsMrfyljfbGl+lkKPLWykPrEppMk5ehlm2WPPTqIPqXOAFpbXppcrPettiuZZv6WHbz0EonjmltzsLC0na99dCW/cMynfguRI9lW+txsCa8ZN56T5mwLEPG12ofW+zWSqfXrrIsEep5L/XEn57dIi9H5qTHJ7fmdclUrxz5e1ahVnq99ndk3rKeWvURx7hZJ0BCVviohaOYYK1NSiIbvUdqiI6o9a/fWnytssQxrX/msvPrDWC9k4PWv1NrNolytMrQE5tictfb9E4IWvnLPGQ91aG1+DKdDPXqJphaep1lGstQCDq9ydwyrr3f1fWS+5b10/NoiPiWcWX5eVFvaa861LNH2mUZqtPKfVvykHEtQ8v8xXdnYWFpu57dos5640z0aSlSLTlay09r7pH26I1brT/TMo1lu4jvlvbIuOpQK504ltVm7c+yVp7W8nNkTkbP65KLFjNxzBZvo8hDK71e+zsy76x4yN8ZahPIeuRqp3OLo2qxqR4wYqCI3+RHTPZ6A1+m0xIz1oSDSKcuR540ZH5aod4AtnZziThJiN9tqYO0ybLx9eqhJeJEXGv26NVBlGlPnS1tlN+FTVr5iOOiPYV9lpsQl2ISVNtthODUskuLh16/FOn1TgBG19tW2y3Zqr9nNw+tdOKY3uYMLCxt1xtjsu5i/pHzkQjVfVXE0epHehxEfCEqRV8S/Vx8hAC1NseJMvU2aaM61LLHMr06vnrfMp7Wd2t1U+clOGW1WcsrPzlZtrG6XsJm8XtO5nXJRe/cI8oQ+Yu2FxzEd63znNouuW+t/R2Vt+Qh62AZyt8ZahPQn5G147vVUTGILDtUdr6LAam36XkKslOO3gAWJ4vs5KeVRq8MaycikUZ+tPJUH9PLX/BTx5P71uJrMbf2z1nmaUuYn2JT1MvaCSA/6q3FzN62yW4eWunEMb3N6D6gZY+9LLRsz8l8pFV+bnEQfdHall0eWumstavaBlvnVWteXJmfo3LKi3ldMBDnL722sDyuNS9axhHftfqjo/OW9mnVRxzjZp0ACVnhIyYivY5l63Ex6WW1Wfsnp1WOntCwNoDFb1p56R0TNmlNsnpl2HvpSpSrVW+9/AVDLVutxdfjbuuJSKs8eUxrUtUrz9bjMm91qFc/aycaPW+NkfVW2yz39WzX4yHTqUNb8lDHV+/rlSOOOzoLPdv1xr663lr7RvWJrISmqIeWPUa1q+Rm63wk42cV5rS/GMVJcNTiq3fM3nldcMnKq64uS2teVP8u97Nqf0flLXjIOliGWfUhd/+dYjOLHmDPvzp155ODOovslZ/FpQct4aXOT+7LQSq/q0P5m16Ztp6o5MSoJWislWGP50WWobZf7FvL3zJuVvH1OIjj9thqWa5oKyM2y3Kyqp+1vql1OcvIettruxa/7OahlU4cy2ozqg9o2WOtX2dlp+Xv1i6fapUtrjro9QeRd3Y52FonLZtsSauVThyzddNLL4/rCXC9/B2Vk9Hzuj19JLfEpj1lyvaUoS19S+Qv46tDW9Kq46v39foNj2cQsH3kujEx8c9OnNitXSqWnU7EEXG11v5ZQyjiWzuJiHyFp1Fusjx1aMtAsfaP0VIgC5ssRbBIb20THgVrnER+YtKWm2X+1k4AWvlmZY8sRysU9RPpLW1QM1Xvi0ldtIG9batVttax7NRP70SjNenLMo2od3Zsl/bIMLt5aDGwZSyIch2VhWSiF4qrLlr1VvdXwVM91vTyUnNQp9fbF2PUWv+yLCc/2lXYYE0cijEv5ip7N9lf9Nioj+cVJ1EHo+d1UYaY+6zNlXpjLrvtL8p0RN5a406v7vb2L1eOT7FpZ+uKzi8mKTGRqT/imDXvga3FiPzFiUSdt9bErp7U5L6tHd7WMqTNIr6WDfJ3rVCwsKUeIq29+QtbcoO12m6Rp6W9og3EMXvrrs43O/vZqZ/gkR07c7ve2bHdklF28xAMctIvHJGFJRvL72LsWM5Hos/mlIMQFuo5SOwLPjnZ8qtdhc1yfOSEi2XdRX0ciVNezOuCgWW9Rf8TZWe1Zbf9Zb6W5cr+KY7nZMuuXaIv5WZ/ykkdnCEtxaYztJKGjVJgqkNbxaZGdjxEAiRAAiRAAiRAAoYQoNg0BKvxmapFptyn2DSeO0sgARIgARIgARKwjwDFpn28HCa2FJjqkGLTYZqHhpAACZAACZAACWQSoNh00q6gFplyn2LTSRuTZpMACZAACZCACxOg2HTSxpUCUx1SbDppY9JsEiABEiABEnBhAhSbTtq4apEp9yk2nbQxaTYJkAAJkAAJuDABik0nbVwpMNUhxaaTNibNJgESIAESIAEXJkCx6aSNK57vJZ8zJkIjHzbupIhoNgmQAAmQAAmQgAMQoNh0gEagCSRAAiRAAiRAAiTgqgQoNl21ZVkvEiABEiABEiABEnAAAhSbDtAINIEESIAESIAESIAEXJUAxaartizrRQIkQAIkQAIkQAIOQIBi0wEagSaQAAmQAAmQAAmQgKsSoNh01ZZlvUiABEiABEiABEjAAQhQbDpAI9AEEiABEiABEiABEnBVAhSbrtqyrBcJkAAJkAAJkAAJOAABik0HaASaQAIkQAIkQAIkQAKuSoBi01VblvUiARIgARIgARIgAQcgQLHpAI1AE0iABEiABEiABEjAVQlQbLpqy7JeJEACJEACJEACJOAABCg2HaARaAIJkAAJkAAJkAAJuCoBik1XbVnWiwRIgARIgARIgAQcgADFpgM0Ak0gARIgARIgARIgAVclQLHpqi3LepEACZAACZAACZCAAxCg2HSARqAJJEACJEACJEACJOCqBCg2XbVlWS8SIAESIAESIAEScAACFJsO0Ag0gQRIgARIgARIgARclQDFpqu2LOtFAiRAAiRAAiRAAg5AgGLTARqBJpAACZAACZAACZCAqxKg2HTVlmW9SIAESIAESIAESMABCFBsOkAj0AQSIAESIAESIAEScFUCFJuu2rKsFwmQAAmQAAmQAAk4AAGKTQdoBJpAAiRAAiRAAiRAAq5KgGLTVVuW9SIBEiABEiABEiABByBAsekAjUATSIAESIAESIAESMBVCVBsumrLsl4kQAIkQAIkQAIk4AAEKDYdoBFoAgmQAAmQAAmQAAm4KgGKTVdtWdaLBEiABEiABEiABByAAMWmAzQCTSABEiABEiABEiABVyVAsemqLct6kQAJkAAJkAAJkIADEKDYdIBGoAkkQAIkQAIkQAIk4KoEKDZdtWVZLxLIZwKJixLRuPGv6NkrHEuXrsTlyzfz2SIWTwIkQAIkkB8EKDbzgzrLJAEXJnDs2DE0adIEBQoUwPsfl8KekzUwZlx1DIz2xOxpC3D+/HUXrj2rRgIkQAIkYEmAYtOSCL+TAAlkm8CQIUNQunRpRWgKsdn4q7exYk59HDpVFXuOlca0KXXQP8oD0ybOwdlzadkuhwlJgARIgASchwDFpvO0FS0lAYclsHv3bnz33XdmkVm8aFE0q/8xBjTzxcCmwRga2AiJU9/B/hOVFdE5eeIz6POXJxbMXobLV247bL1oGAmQAAmQQM4JUGzmnCFzIAG3JtC/f388+eSTGULzvgJ485k66PpTI0wK6YDEyOFYEj0KE0Ii0b9JIP4J/BWLp72Dg6crYdehMpgw9gUMiDJh0dxkXLlyx605svIkQAIk4KoEKDZdtWVZLxIwmMCWLVvw6aefmr2ZZZ4sAc8Gn2G4pwmzO/VGUr8E5bOs71gsjx2PxVEjkBDYAzGNTRge9hOS5r6Og6crYufB0pgw9nkMiPLDornLkXbNYMOZPQmQAAmQQJ4SoNjMU9wsjAScn8Dt27fRs2dPPP7445nezPvw3vMvoGejppgc2lHxZibHjseyvmOwtM9o80eKzsTIOIwL7IH+TfwzRecbiujccbCUIjr/6RuG5MXrcC3d+VmxBiRAAiRAAgDFJnsBCZCAzQTWrVuH999/3+zNLF+yJLw/+RwjvAIxp1NfszdTLTIt95f1GwshRhMj45EQ2BOxTTI8ncnz3sChc+WxdU9ZTBz1Oob0aYNliWsoOm1uHUYkARIgAcckQLHpmO1Cq0jAoQikp6ejU6dOePTRRxWhWbDgA/i47suIatIMk8M6Y0lUPJJjxmNpn7u9mZZCU/1diE5xeX1RZBxG+3VDTGNfjGz3PVYuqaeIzi27yiJhxKsY1Ls1liauQfoNh0JCY0iABEiABGwkQLFpIyhGIwF3JbBixQq89tprZm9mlXLlYfq8IUb5BmNulxgkx4xTPJpqIWnPfoancxwW9hqG0b7dEPubD0a2F6LzVRw6Wx5CdI6NfxVxA7pi3b87cIs3r7trV2S9SYAEnJQAxaaTNhzNJgGjCaSmpiIiIgIPPvigIjQLFSqEL+q9hj5Nm2NqRFcsiR6hCE17vJnWRGhS5uX1hb2GY7Rvd8Q0yRCdq5bWw+Hz5bBpRxkkDH8XIwb0QMqanbjNm9eN7gLMnwRIgARyhQDFZq5gZCYk4FoEEhMT8fLLL5u9mbUrV0Fww28wxi8U87rGKiJTeCSticfs/iZEp7i8vqDnUIzw7oR+jb0wpus3WLOqLg6dL4sNW8ti7PB3MXJgT0V0uhZ51oYESIAEXI8AxabrtSlrRALZJnDu3DmYTCYULFhQEZpFihTBd2+8hdhmLTGtdXcs7T0qc23mf3eZZ1dUZpVOPDppeew4zO/xD0Z4dUZMUy+M7fY11q6qi8OZonP00LcxcnAUtmw8kO06MyEJkAAJkICxBCg2jeXL3EnAaQjMmTMHderUMXsz61Spgjbf/oixpnDM7z4gw5vZ1xhvpjXhKUSnWBc6v8dQjPDqgpjfWmFst28U0XnkQhms21geowZ/jJGD+2Lzhn1Ow5uGkgAJkIC7EKDYdJeWZj1JQIfAiRMn0LJlS7PILPr44/jxrXcw8A9PTG/bA0v7CG/mOEMumVsTmZa/SU/nvO5DEOfRAf2aeGJ8r6+wIeV5HD5fBmvWV8TIwR9jFEWnTkvzMAmQAAnkDwGKzfzhzlJJwCEITJ48GTVr1jQLzXJyfrUAACAASURBVBer10DHH35Bgn9rLPhrUL55My2Fpvq79HTO7TYYwz06ILaZB8ZHNkRKpuhcm1JBEZ2TRg7F3l0nHYIzjSABEiABdyZAsenOrc+6uy2BY8eOoVGjRmaR+WSxJ9DkvQ8wuIU3ZrTrhWV9xjiEN1MtMi33zaKz62DEeXREzO8tMSGyoeLpPHS+DFavfQoJQ77BlJHx2L3zhNu2NStOAiRAAvlNgGIzv1uA5ZNAHhMYPXo0KleubBaa9Wo+jS4/NsKEoLZY2HOI8nYfy1dNWgo9R/ouRefsLgMxtHkbxPzeApP6fonNW5/BofMlsXJVJcQPaIhxw4dhzy6KzjzubiyOBEiABPi6SvYBEnAXAgcOHMCPP/5oFpmln3wSLT76BENb+mJm+0iId5cnOcDazOwKWWF7cr8EzO7cH0NbtEH/P5tjSuxn2LxNiM5SWLHqKYwY2BDTE8bi6OGL7tLsrCcJkAAJ5DsBejbzvQloAAkYT2DQoEEoU6ZMhtC8rwDeqfMcuv/SBBOD22FRr3+czpupL0gzLv8Lb+fsTgMwtHnbu0Tn4fMlsXx5FYwa8AtmJozHkUPnjYfPEkiABEjAzQlQbLp5B2D1XZvArl270LBhQ7M3s8yTJdCqwWcY7mnCrA5REA9QT4pJyPc7zfXFY3af55khOpNjEjCzQywGN4tATLM/MW3QJ9i+uxYOnimFpKXVMKr/L5g+dhwOHzzn2h2BtSMBEiCBfCRAsZmP8Fk0CRhF4NatW+jduzeKFSumCM2ChR7Ahy/WRa9GTTE5pAMS/x6O5NhxWNp3jAsKTbVAzfR09h2LGe1jMOSPCAz0aIaZQxtg2+5aOKCIzuoYPeAXzJk0DcePphrVJMyXBEiABNyWAMWm2zY9K+6qBDZt2oQGDRqYvZkVSpWG3+cNEd/KH7M79VY8meIyc+57E9Uiz8H2+45RxHVSvzGY3j5G8XQOaNkMM4Y2UDydB86UxJLEGhgZ8ztmT5yO48coOl11fLBeJEACeU+AYjPvmbNEEjCEwM2bN9G1a1c88sgjitAsXLgwPnupHnr/9gcmh3bC4si4jFdNurw304rQFaIzZpyyfGBq2z4Y2DQU/Vs0w6y4j7HrYDXsP10CiQtqZojOCdNx8sQVQ9qKmZIACZCAOxGg2HSn1mZdXZbA6tWr8e6775q9mTUrVkTA519hlE8Q5nTu657ezD5Zic7xWNZ3NKa26YNBv4dikPdvmDf6A+w6WB37T5XEonk1MXZgcyTNW4IL52+4bN9hxUiABEjAaAIUm0YTZv4kYCCBtLQ0tG/fHg899JAiNB988EF88/qb6Pd7C0wJ74LF0fEZazP7uPraTCvC0oroFM8TTY7NEJ1TWmd4Ogd5/YZ5Y+pj16Fq2HeqBBLnPYOEAX5YNnsJLlyg6DSwOzNrEiABFyVAsemiDctquT6BpUuX4uWXXzZ7M5+tXAVhX32H0b4hmNslJuNVk/3GutfaTCvC0toa1QzRmfH+98nh0ejfJAiDvJpgfsL72HO0CvYcK4WFs57H6P4+SJyViPPn0l2/g7GGJEACJJBLBCg2cwkksyGBvCKQmpqKkJAQFCpUSBGaRYoUwfdvvK28I3xqRDcs6T3S4V81aU345edvUnQu6T0Kk8KjMOC3IPzj3wgLJ72LPccyROe8mXUwZoAvli1IxsWL9HTmVb9nOSRAAs5LgGLTeduOlrshgXnz5qFOnTpmb+YL1aqj3fc/YawpDPO69VcumYs3AeWnYHOFsoXoXB47HkuF6AyNQv/fgjDE1AiJk97DkVM1cfR0eUybVgdhrX/B6NHTcPHCdTfsjawyCZAACdhGgGLTNk6MRQL5SuD06dPw8fHBfffdpwjNYo8+hl/feR8D//TEtNbdsbTPKHozs3kJ3Zo4lms6l0SPxJTAvxD7qy+afv4SIvtWw5Gz1bHnaDn0H1IFoWE/Y8yYabhET2e+jhMWTgIk4JgEKDYds11oFQmYCUyfPh01a9Y0ezNfrlETXX5shARTOOZ3H5B5gwu9mdZEY05+W9Z7JFZFxWPOyAXoOn83Pg6NRblqL+PN10pjyPDqOHGxJvYeLYfYwZXQul0TzJq1BOlc0mnuv9whARIgAYpN9gEScFACx44dQ7Nmzcwis9QTxfF7/Y8wuLkXprXpgWV9RtObaYA3Uy1MV0TGQXg3h0xZh8DVl+Cz8QbCdgCBy0/hk+C+eKpmPbz1ein8M7wmjl+oqXg6Bw2vibbtPTBjBkWngw4tmkUCJJDHBCg28xg4iyMBWwhMmDABVatWNQvNN5+pg24/N8H4gDZY0GOw8nB2rs3M3uOO1GJSbz8peiRWRg7H9GGz0GXxYXilpMNv7RX4r0lVPgEp6QjfCQQmn0R97+4oV6mOIjqHj6iBU5dqYtv+8ugdWwut27ZUROd1ejpt6faMQwIk4KIEKDZdtGFZLeckcODAAfz8889mkVm2REm0/OgTDG3pixnteiletqSYjEf06AklHs+ZCBXezKX9xmLQtBQErEmFd8o1s8iUYlOGARsyRKdp8RHU9+qGck89gw/fK4mxE2rgzJVaiuiMjq2JDp28sWDBKtzkzevOOTBpNQmQQI4IUGzmCB8Tk0DuEYiPj0fFChXMQvPd557HX7/8hglBbbGw55DMO835cHajxHSGNzMOU+PmotPSo/d4M6XA1AoDNlxXPJ2mxYfxvkcXlKtYE++9XQxjJ9TCmSs1sW2fWNP5HDp0MmHe3JUUnbk3bJgTCZCAExCg2HSCRqKJrk1g9+7d+Prrr80is0Kp0vD+9AsM9/TDzA6Rynu8k2MS+DgjA9dnCm/m4pgExZvpv/YyvNfrezO1xKY8pojOXYDfggN47ZdAFHuiAt558wkkTKyFc2nVsGFHOfTq/RzatTNh/nx6Ol17ZLN2JEACkgDFpiTBkATymMDt27cxYMAAlCpVShGaBR94AB/XfRmRjX7HxOD2WNRraOad5vRmGunNXBEVh0kj5qNd0gm7vJlSYGqFgRtvIGIn4DN7F179OQhPlKiEBh8+gamzauBcWnWkKKLzWXTrHoaVK7fmcc9jcSRAAiSQtwQoNvOWN0sjAYXA1q1b8emnn5q9mZXLlEXAF18j3tOEWR2jFW9mUj96M40SmeK5pMKbmRiTgP4zNsFv3RX4rE/TXZupJShtORa46SYidgE+c3bhtUYhKFHqKXz2SQlMn1sT565meDr79q+Hv3p0wPLlmzk6SIAESMAlCVBsumSzslKOSuDGjRuIiopCsWLFFKH54IMPouGrb6DPb39iYkhHJEYOU7yZS/vSm2mU0EyOHgHhzZwwapHKm3k514WmWowK0dl6F9Bq+la89E0rlChZHl98WhIzhOi8Vg0rU8qja4+X0Llza6xYscVRuy/tIgESIIFsEaDYzBY2JiIB+wmsX78e9evXN3szaz1VCSFffYsRXgGY1akPkmISQG9mzu4ktyZQl/UW3szhWBQ7Hv1mbYHfuquGeDPVItNyP2jzLUTsADwmb0Ddrz1RqlQ5/PJTWSxKehrnr1XDivXl0OWvuoiM7IqUlL32dzKmIAESIAEHJECx6YCNQpNci0BaWho6deqEIkWKKELz4SJF8M1rbyD295aYHNoJiyPjMryZfejNtCYWc/JbhjczXvFmtl1+UlmbaVprrDfTUmj+9/0y1KLzxYYeKFuuHH76sRQSk2vjfHqG6OzV+010/6sz1qzZ6VoDgrUhARJwOwIUm27X5KxwXhJYtWoV3nzzTbM387lq1RHxzQ8Y5R2E2Z37Km8AojfTWG+meDj7wgET0XvO9nzxZv4nMjMeCP/f90zRuRNoPm41nv2wEUqVKIkfviuFRUm1cf5aFSSuKIu2HV9B584dsGb1jrzsuiyLBEiABHKNAMVmrqFkRiTwH4HU1FS0adMGhQoVUoTmY488gp/efg/9m3lgSlhXLI4eobwFaCm9mYY90ik5Kh4rouKRMGYJWq84k8/eTEuhqf5+GUFbbiNiO/Dn6BV45oNf8WSxEmjapDT+XZ8hOhcuL4vW7V9GZFRPbN1y+L+Oxj0SIAEScAICFJtO0Eg00bkIJCYmom7dumZvZt3qNdHhh18w2icEc7vGZjycvd9Yw0RWTi43u0JasTZTeDPnD5yM6Lk74Ls+DT7rcv9O8/88lGrhmIP9tZcRvOUOWkvRWb8JypUpg+Z/lseqFCE6KyNxRTl06/EOevfujW3bKDqda2agtSTgvgQoNt237VnzXCZw/vx5BAQEoMB99ylC88liT+C39z/EwD88MTWiG5b0HqlcNncFQeeodRDezOXRIzA6YRnCV551YG+mFVEqROfWDNHZdPgS1Hr7e1QsXxYtW1TAqpSncS6tEmYvqoA2Hd5DdHQfbN9+JJd7MrMjARIggdwlQLGZuzyZm5sSmD17NmrXrm32Zr769DPo+lNjjPELxbxuAxSRuawvvZlGiVSzN3PQZETO2wWflDT4rrtq6OOMct2zucZCgCqiEwjfcgtNhy5C7Xd+QKWKZWEyVcKG7U/jzNXKmLmwPFq3fxcDBw3BwYPn3HT0sdokQAKOToBi09FbiPY5NIEzZ86gVatWZpFZ8oniaP5RAwxp7oWprf+CeHh4csw4XjI38FWTy6Pikdx7JEaMX46wVefgnXINpjX5dae5hWC0FJDZ+b72CoK3/ic6n33vR9SoVhYBAU9h485ncOZKZcxJrIiuPT5RROf+facdeszQOBIgAfcjQLHpfm3OGucSgUmTJqFq1apmofnWM8/ir1+aIMEUjvndB2a+apLeTKO9mXMHTUHPBXsVken03kxrYlQlOhv3n4UqL36EyhWegH9ARWzcIUTnU5g2ryLC2zRATMxg7Nt3Kpd6OrMhARIggZwRoNjMGT+mdkMCR48eRdOmTc0is1zJUvD65HMMbemDaW17YFnf0fRmGujJFOJVeDOT+ozCiPErEPrv+Yy1mdaEmiv9JkTnNiBswzX8FD0ZlV6oj4pliiI4pBx2HKiFU5efwqSZFdGm/aeIixuDY0cvueEoZZVJgAQciQDFpiO1Bm1xeAJjxoxBxYoVM4TmfffhwxfrouevTTEuoA3m9xiccac5XzVp2LIBuTZz9j/T8dei/a7vzbQmktddReh2IGzjNfwYPQlP1amPyuUfQ3hEeezY/zROpT6FKbMro3vP7zBiRAKOHr3o8OOLBpIACbgmAYpN12xX1iqXCezduxc//vCD2ZtZsVQZ+H3WEMM9fDGj3d9Y1m8Mkrg20zCRqXgzIzO8mXETVyF49UV4pVxz7huArAlJe37LFJ3hm67jm+6jUbr666hcsShat3lK8XSeuFge46ZWQljrrzF06BicOJGay6OD2ZEACZCAdQIUm9b58FcSwNChQ1G6dGlFaD5QqBC+fPV1RDVuhvGBbbGw5z+ZazP5qkmj1mYm9R6JlX8Px4yhs9At8SB8Uq7Bd90VCk1LQbruKsJ2AKHrLuPrriNQ7um3UK1SMXTtXh37jz+No+cqYuS4Soho+w3GJUzHhQs3OLpJgARIIE8IUGzmCWYW4owEtm3bhs8//9zszaxWvgKCGn6DOE8TZnaIQlK/sUjqxzvNjRKZIl/xBqBlfUZj6OQ1CFp9id5MS4Gp8T1gfRrCdv4nOivVeQcvPFsSPSOrYf+J2jhytgLGTKyKrt0bYcKEmTh/Pt0ZhydtJgEScCICFJtO1Fg0NW8I3L59G/3790fxJ59UhGbhwoXxzWtvom/T5pgQ3B6L/h5Kb6bBNwAlRY/Eysg4zBg2C10WH4J3Sjr81tKbac+zPaXoDF6bii/aDEL56q/gudrF0TOyKvafeBpHz1bA8DGVEBQi1nROwrmzaXkzwFgKCZCA2xGg2HS7JmeFrRFISUnBhx9+aPZm1qlSFWFffYf4Vv6Y2TEayTEJSOqXYOjaRCM9hc6Q94rIOCztOwaDp65DwJpU5SYge0QW4979rE+z6Fx5Fp9HxKJc1ZdQ5+liiIyuguPna+HAyfIYOKwSwlv/hMmT5+LSJV5etzZH8DcSIAH7CVBs2s+MKVyQQHp6Onr16oXHHntMEZpFHiqCH958B7HNWmJScEcsihyueDOFCHIGweaMNkpv5rThs9Fp6RHlcUb0Zt4tHHMipANSrimX14NXnsNn4bEoXakuXnmhOPoPrGYWncNGVUfHzk0xefI8pKbedMGRziqRAAnkBwGKzfygzjIdisDq1avx1ltvmb2ZL9Wohbbf/oiRXoGY3bkvvZkGXzIXwlh4Mxf3G4uB01IyvJnr03gDkMZ6zJyITZnWLDpXncNHpr9RokxtvPScEJ3VcfRcTew7XhaD42oivPXvmDhxHq5cvuVQ45XGkAAJOB8Bik3nazNanEsELl++jE6dOqFIkSKK0Cz62GP45Z330b+ZByaHdsZi8RrEmPFY2ofeTKM8pYo3MyoOk+PnocOyY/RmGiQwpdBUh1J0BiadQH3fHihVoQ7q1S2BIcNq4mRqTew8VB79BtVEu/YtsHDhKtzg1fVcmnmYDQm4HwGKTfdrc9YYQHJyMl555RWzN/O12s+g84+/YpRPMOZ0jVHeACTuNjdKZDHfURnezJgEDJi+AaZ1V+BDb2a+eHMDNqQjfBcQmHQcH5l6oULVF/HuW6UwYmwtnLpUEzsPlsPAYc+g219+WLjwX9yio5NzKAmQgJ0EKDbtBMbozk3g/PnzCA4OxgMPPKAIzSeLFkOz+h9j4B+emBzeFUuiRyhvAaIYHG2Y0E6OHoEVUXGYOHIh2icdz/RmXs4XoaX29Ln7viI6dwIBS4/hnT/boUz5mnjv7ZKK6Dx5sQZ2HCyH2CHPoH0HX8ybuwI3uaTTuSdDWk8CeUiAYjMPYbOo/CWwYMECPP/882Zv5pvPPItuPzXGGN8QzO3WX/FmLqM30zCRmfGqyTgkxo5HzMzNMK27Cm96Mx1OZAdsuI7wnYDv/L14p1kblC5XA++9XQJjxlfH2as1sHl3OfzdpzY6dfHHsmUb6OnM32mNpZOAUxCg2HSKZqKROSFw+vRp+Pr6mkVm2RIl4fHxpxjS3AtTI7pjae9RitCkN9Nob2Y8JoxahHbJJxVvpmktvZmO7E0N3HgDEYro3Ie3m7VGqTKV8eF7j2PitBo4l1YDm/eUR8ygF9GzVziWLU3Bnds5GaVMSwIk4MoEKDZduXVZN0yfPh21atUyC813n3sBPX79DWP8wjCv+4DMh7NzbaZRQlt6Mxf1n4A+c7bBb/1Vrs3Mw5uAckPMKqJzF+AzZzfqfuOFxx4vifffKYoJU2vgzJVq2LirDPr0r4sOHUOwOHEdblN0cuYlARKwIECxaQGEX12DwPHjx9GiRQuzyHyqTFl4f/I5hrXwwdQ2fymXipNj+KpJo0SmyDc5SqzNjMe40YloveI0vZlOJjIthWrgppuKp7PV9K144WsvPFa0DD54rximzaqNc2lVsXpTOXTt+Ty6dW+DdWt3u8ZEwlqQAAnkCgGKzVzByEwcicC4ceNQuXJlRWjeX7AgPn25Hnr92hQJ/uGY/9cgvmrS4OdmKt7Mv4dj/sBJ6D13B/zW0ZtpKdyc9/tlBG2+hda7gFYztuKl73xRplwVfPdNWcxNrI2zadUU0RnV71VERXfBpo0HcPzYaXTu3BkHDx50pGmCtpAACeQhAYrNPITNoowlcPjwYTRu3NjszaxWvgICv/wacR6+mNa2F5YJbxu9mYbdAJThzYzH8ugRGDt2KcJXnqE308m9mfqiOFN07gQ8p2xC3S9aoGyZivj+u3KYt7g2zl6tin83lsWAf+rjrbdfQ4EC92HfvsPGTgDMnQRIwGEJUGw6bNPQMHsIxMXFoXTp0orQLFSoEBq++gaim/yBcQGtsaDnEHoz88KbGZnhzYyau1NZl+mz7qrD3WmtL55y77WQ7laG8HRGbAdajl+Ll77ywFPVa6PRb7WQuPw5XEivglUplREQUg3tO4Rjz+6T9gxrxiUBEnARAhSbLtKQ7lqN3bt347vvvjN7M59+qhJCGn6LOE8/zGgfCfEoo6R+CYZ684xc9+gMeS+PyvBmjhyXjLBV5+CVcg2mNbzT3J1Ep2jvsD1Ap/3A+01Nynh89LHH0dKrNlamPI+LN6pj9qKiWLnGhJu3KDjddb5mvd2XAMWm+7a909d80KBBKF68uHJiK/LQQ/juzbfR7/fmGB/QBgt7/aN4M5f25asmjRKsGXeaD8e8QVPw9/zd8E5Jgy+9mW7mzb0E//VXlTcQ+c7diRc/+c78woQCBQooY7NYseIIDn8Nx85+iD1HHsbOg7Vx5kJv3Lp13unnIFaABEjANgIUm7ZxYiwHIrB582Z8+umnZm/m81WrofU3PyDe04SZHaIgXjNJb6Zxz8wU4lV4M5P7jEL8hBUIVbyZ6TCp1ieKB7abNt6E/+bbyse04Qb8115xMyHm+pfmg7cC4Ztv4KsOsSheoqR5TEqhKcMypWvg4sUzSL2agL2HX8fm3fdhz+GXce7SP7h1+5IDzS40hQRIwAgCFJtGUGWehhC4c+cO+vXrh0cfe0w5qT326KP46a13MaBZS0wIao9Ffw/j2sw8Wps5Z8g09Fi4D94p1+71Zm64jpAVpxEyIRl+Q2fANGwmQqasRtCaSzClpFNwqkS5c15qv4SA9WmIEHekT03Bc+9/fo/ILFupOl75uCEK3n+/8lvVqlWQmpqmzAu371zB2YsDsfvQC9i0pyD2HK6Hc5eGUnQaMmsyUxJwDAIUm47RDrQiCwJr167Fu+++az6p1atVGx2+/xkjvQIwq2Nv5S5zejMN9mZGxiOpt/BmrkTIvxcy12ZaeO823kDIrE0Iat0JJs9W8G3ZUvmYvLwR1DUaIUsOwn/DdQpOJxacIduA8I3p+DK0F4oWLWYek8KLeV+BAnjty58QsuII/hw0HfdnXkqvWrUqLl2624MpLqOfvThAEZ2bFdH5iiI679y5lsVswJ9JgAScjQDFprO1mJvZm56ejh49euCRRx5RTmrFixbFbx98iIF/eGBiSEckRsYhOWY8lvbh2kzj1maOxMrI4Zj5zwx0Tzyg7c1ck6p4LUMW7EZAYAi8hdD09YevX0DGx9cfPi1bIqhtFwQnn4RpXRoFp1MJzksISLmmeDNbjluJZ9744C6RKYRmmQqV8EuP4YjYchPh+4Ff/x5pVWzKqezWrbM4eyEWuw89j827C2LfkXdx4fI4UHRKQgxJwPkJUGw6fxu6bA2WL1+OevXqmU9qrz/9DLr8+CtGeQdidud+ijdzGe80N/ROe7E2c1mfURg26V8Erb6o7c0UomntZUWMBP89SBGVZpEpxaYMW7ZA8D9T4S/WczqV2LLw4LqV7ZcRuh0IXX8Vn5g6m//4yfWYBQsUwOvfNIb/ov3KjUL+664iZLvtYlNOYDdvncHp872w42B1bN7zAPYeeQcXUhMoOiUghiTgxAQoNp248VzV9NTUVLRv3x6F//c/RWiWLF4czT9sgEF/eGJyWGcsjo7P9GYae9nYKE+hM+SbFD0SKyKHY8bQWei6+GCmN1P/Bh/T+jSEJB2Df0hr+Hj7/ufRlCIzM/Rp5YWQrlEZ6zd5w5CDC+5LCNiQrngz/xixGNXqioezZ9xhLsMKVWugcd/xiNh2B4Gbb5nrkx2xKeezGzeP4vT5HthpFp3vZorOGzIKQxIgAScjQLHpZA3m6uYmJibihRdeMJ/U3qnzPLr/0gSjfYIxp2tM5trMsYZ685xBDBpp44rIOIhHRv0zZS0C1lxShGZWXkhx40/4wt0IDAyBj4+fvtj09kVwuy4IWnkG4o71rPLl7/nkUV17GaE7gODVF/ChRxgeejDjj58UmQ8VLoR3fm6B4KRjCNsJ+K+7+49ITsSmnONu3DyGU+f/Mns69x/7FJeuzMKdO7dkFIYkQAJOQoBi00kaytXNPHv2LIKCgiDeZS5OaGVLlIT3p19iSHMvTA7viiXRI/iqSYPvNBfeTLE2c/qw2ei85LDyqkk/G72PYg1mcPIJ+Ie2se7Z9GyFkG69Ebw2FSYb86bgzFvBGbjxBlrvBJoOnYcqz9Y1//GTQvOpGrXRbMhsROwARFyt9skNsSnnvJu3TuDEuQ7YfqAiNu/5H/Yf+1wRncBtGYUhCZCAgxOg2HTwBnIH8+bMmYOnn35aOakJsfnhC3XRq9HvGO0TgrndBiA5dhyW9aU302hv5pJ+YzFoWgoC1qTCe/01TRGhJSwyjl1WLrkG9xlufc2mR0uExM3imk1HXPO59rLipQxMOo73mgWgUMGMxxZJkfnwgw/ivd9NCFl5RlnDae25qbkpNuUceP3GPpw42y5DdO4VovOLTNEpYzAkARJwVAIUm47aMm5g1/Hjx+Hl5WX2nFQuVw6mz7/CsBY+mBLRHUv7jKI3M0+8mXGYEjcXHZcdg9eGdGh6M9fa8PrJlHQEJx5AQHAYfDw877ob3cfXBJ+WLRDYsQeCVp2FuIlEX7jmrSePdlxC4KabijezSewUPFXjGfOYlEKzxvMvo0X8IrTeBQTY8OgqI8SmnBIzRGdbbD9QQfF0Hjz+Pa6kLZM/MyQBEnBAAhSbDtgo7mDS5MmTUb16deWkVvCBB/DFK68hqvHvGOMXhnndB2Y+nJ3eTOO8maMg1mYujknAwOkpyt3k93gz116GacN1BGy8iaAN6Uoovos7z/UEmvg9ZO52BHXsAZO3T8ZzNj08YPLxQ3CvAQhedowPdnckr+a6KxlrLhcfwls/tcADFjcAPfzQQ/jUpx1C/j2n3GFure3VfcJIsSnnx+s39uLYmUBs21cSW/YWwaETP+Jy2mL5M0MSIAEHIkCx6UCN4Q6mHDp0CL///rvZc1K9fAUEfvE1hnv4YmqbHsqNP8kx43gDkIEeTeVO86g4TBqxAO2TjmuuzRRrMIPWX0XojBQEDRyPkD5xCBo4DiEzeD2MMAAAIABJREFUNiBwfRr8rT0nc8N1BK2+gNBpa+E/fBYC4uYgdPZmBIqbSOy+PE8vp1rE5eZ+0OZbyl3kv/ROQJlK1cxjUnoza77yFlqOSVLuRhd3pfuvuaT7J8PSrrwQm3K+vJa+GcdO+90tOq9SdEo+DEnAEQhQbDpCK7iJDWPHjkXFihWVk1qhwoXx7Ztvo89vf2KsKQLzewzG8tjxWNaXD2c31ps5HItjxqH/zE0wrbsCbyEcLTxt4i7x4DWXENpvBPy9feDj4aFcFvfxaKl4K0NjRiJozUXrd5OvuwLlfeji3eibbsGUYt0jamkDvxsostddVZ6H6Td/D1798mfzg9elyBSvgf0mvBfC1qVCvC0oO22Rl2JTTp/Xrm+5S3QePtkUV6+tlj8zJAESyEcCFJv5CN9dit6zZw9+/vlns+fkmUpVEPb194jz8MP0dr0UgZlEb6ah3tzk6BFYERWPiSMXZngzlbWZGpfDxcPZ119DaOwo+LRoAR8f012PMVK+t2iB0AEJCBTeLiuX1LMjUpjGQJG5JhXBW24jfMtN/PDXcJQoW948JoXQFK+afPbN+vCevBbhO6E8pN8eb6a67fJDbMr5VIjOo6daYuveoti6rxiOnPyTolPCYUgC+USAYjOfwLtLsUOHDkWpUqWUk9rDRYrgp7ffQ0zT5kjwb40FPYfQm2ng5XLhIV3WW6zNHI7E2PHoO3sr/NZd1fRmmoVCSjpC5u+CSdzQo/O8THHc3xSA4AW7uf7Swits5uhQxy8hYH0aInYD3nN24KUG3yjCUnoyRVi02BP4pm0fRGxMQ/DWO9nyZqrrnp9iU86tadfW4MipP7F13+PYuq8ojpxsjqvX1sifGZIACeQhAYrNPITtTkXt3LkTDRs2NHtOXqpREx1++FnxZs5oH4WkfmORFJNgqDfPuMvRzvHmouSoDG/m+FGL0Gb5KWVtpikrT+TGmwgdNQ9+rVrd5dG0fP2kuLQePHI+AjbxtZNqkeWI+8FbgbCN1/B1xwEoWvxJ85iU3sznPvgcvjM3Z3gzNZZVZKdOjiA25Xybli5FZ1Fs3VsMR0+1Qvr17fJnhiRAAnlAgGIzDyC7UxG3b99GbGwsihYtqpzUij76KBq9Vx8DmrVEQkBbLPx7WOad5lybaZQYFt5M8XD2BQMmovec7Yo308dWEbHxJoKHTYdfK88sxWbosOkI0Hmod3YECtPk5iX0S8plcOHNbDU1Bc+//9ldIlMIzZKlyuDHLoMQseUmgrbczrE3U91+jiQ25fx79dq/OHTyV+XOdXEH+/EzARSdEg5DEjCYAMWmwYDdKftNmzahQYMG5pNavVpPo/MPv2JEK3/M7BiN5H4JSOpHb6ZRIlPkK7yZy6PjkTBmCSJWnLHNm6m65GvaeANh45ZmeDZ9A/QFp6cngsYthT89m7kq0tSCLSf74sae0JSraBj2N4o+/rh5TEpv5msNf4Fp7i7Fm2nEM08dUWzKufhyWiIOHv8BW/YUUe5gP3baH9eub5U/MyQBEjCAAMWmAVDdLcsbN26gV69eePjhh5WTWolixfDnhw0w8A8PjA9qj0V/D0dyzHgs7UNvplFCU3oz5w+cjN5zd8B3fRp8svHgdNP6NOVZmIHB4fDx8tEUmz6tvBEY2gYhScch4udEFDGtAd7MXYDHhH9R6/UP7hKZQmiWrlAJP/eMR8S22xCPPjKKvyOLTTk/X766SHk2pxSdx8+EQDy7kxsJkEDuE6DYzH2mbpXjv//+i7ffftt8UnurzvPo9lMjjPQKxKzOfZQ3ANGbaewaz+VR8VgePQKjE5IQtvIsvFKu4Z61meIB7cq7yDXuQFd5NoX4CNhwA8EJi+Hn2Qo+rbzg4+uvvA1IhOK7ycsLYeOX2fQmGaPEDPO1FKmXlVdIhqxNxSe+7fFo5h8/ITDFp2CBAnj35xYISDyY6c28YpjQFG3jDGJTTtSXrybiwPGvsXlPYWzfXxEnzraFeEsRNxIggdwjQLGZeyzdKqf09HR07twZhQsXVk5mpYs/Cc9PPsegPzwwIaQjEqPilHea05tpnNBUezP/nr8LPin3ejPFMzP9xRuAUtKUZ2cGbrgOcanc+iOLxHvOryNkQhICW3eAv48fTF7eShgQ0RGhE5dD5GM9D0sxxO+GCOTVl5S2iNgJ/DliCaq++Jr5j58UmuWr1EDTfhMRvu2O8lpKQ+yw+MPiTGJTTtyXrszC/mOfK6JzxwGKTsmFIQnkBgGKzdyg6GZ5LFmyBK+88or5pFb/xZfw189NMMo7CLO79FO8mcv68VWTRl0yF/kKb2Zy9EiMGL8CYavOZazNXHO319Ik3lX+7wUEj1mE4MjBCOveB8F94hA8eSUChQi19hYgcdf6xhsIWnlGeYtQ8ITkjHDlWeW4yaKsvBAwLMNCsK+9jLAdQNC/F1C/ZQj+V+gB85gUQrNwwfvxXmNvBCcdV+L5K55tizwsRGJuMXZGsZkxjd+BEJ0HFNH5P2w/UBEnz3XCzVsn3GyWZ3VJIHcJUGzmLk+Xzu3KlSuIiIhAwYIFlZPaU6XLwPTFVxjypxcmhnXG4ugRitA0UmS5e97Smzl38FT0XLgX3inX4KuxNtO0Ph0hyccR3CUKfplvAPIWl8Q9PJSbf0J7D0Pwv+etvwVICJF1V5X3o5s23swINcrKLYHCfGwUgsKbufEGInYAzf6ZjUq1n79LZAqhWe3ZF9FsyCxEbIcSN6/ZOq/YlFP4HVy6KjydDbBpT0HsPFgDp8/3ws1bJ2UEhiRAAnYQoNi0A5Y7R503bx7q1KmjnNTuv/9+fPJyPfzd6HeM9A7CnK6xGd7MvvRmGimGhTczqfcojBi/HKH/nleEpknDMyXWZgatuYSQv/rCu2WLe2/y8TXBt0ULhAwcz3WXGvzyWpjZVZ7wZu4EApNO4P3f/VDo/vvuEpoPFS6Mj5oHIWTVWWUNZ156M9X1cH6xmTHb37mTjgupCdh35F1s3vMAdh6sidMX/qbodOeTIeueLQIUm9nC5j6Jzpw5g4CAABS4L+NGgyplyyHwy68xtIU3JoV1xZLeI+nNNPgtQEm9RyrPzZw1ZDq6J+6Hz3ptb6b5ZL/hBkKm/Kvc4OMrbu7xu/cRRj7efvAPCEZQ4gH4p1wz9GYRs13OJuwczN6gTTcVT2WT/lNQoVqtu0Sm8GbWePFVNI9bCLF+U6y5zU/uriI25Ux/+841XEgdi71H3skQnQdq4MyFaNy6dU5GYUgCJGCFAMWmFTju/tO0adNQvXp15aRWqFAhfPX6m+jduBlG+4ZgbveBWB47DsvozTT0LUjLo+IUb+bwiasQtPqirjdTLSyE0AgbNA6+ntYezO4P31ZeCJuQDP8NN/JVmKht577GpfR1VxRvZsDSo3jjx+bKneXy5h8RitfANvBqjdC1F5W7wB3hxi0hNhtHj8H9mXfDV6lSBRcvXnT6KfX2nTTF07n3yJvK5fXdh17A2Yv9cevWWaevGytAAkYSoNg0kq6T5n3s2DF4enqaPSe1nqqEkK++xfCWvpgc0R1L+4xCUsw4Q0WWkZejnSHvDG9mHGYMnYluiQcy12ba9riagA3pCIsdBV+rr5z0h5+XFyLGLqLYdDAPplpwi2dhhm8Dfu41EqUrVjKPSSk267zxPjwTVmR4M1PS4b/mkkP8cQjdCXzZpq/Z3qeffhppaWlOOiPea/bt25dx7tIQ7D78cqbofBFnLw6g6LwXFY+QgEKAYpMd4S4C48ePx1OVMk5q/yv8P/zw1rvo+9sfGOMXhvl/Dc581STXZhopWFdExmFZn9H4Z/IaBK65pAhNtQDJal+8QjJs1Dz4enhoXkJXLqv7+sPk7YuQWZvhn8+XXLOqj1v+vu4qwnYBfgv34ZUvfzZ7CKXIfOyxx/FVaA+ErUuFeFuQozGK2APUaxZiFpvi6RWuuN2+nYpzl4aqROcLOHtpMG7fvuKK1WWdSCDbBCg2s43OtRLu3bsXjRs3Np8cXqxeE22+/VHxZk5t01PxYtKbadwzM4V4TYrOWJs5fdgsdF18SHk4u182HldjSrmG4MT9CAgI0X8LkIcHgjr2VC7N59dNJI4mkBzFnuAttxG+9Ta+7/YPipcuax6TUmg+987H8J66PtObKdbbOoY3U81PiM3XmoebbX/55Zdda8K0qM1/ovMlbNpzP8Rl9guXRkFcdudGAiQAUGyyFyA+Ph5lymac1B55+GE0eq8+Yps2x1hTBBb0HJLpzeSrJo32Zi7tOwaDpq5HwJpUeK+/+6YdcYe5ad0Vmx+kLtZtho5drDyM3Ue8CcjHBB9fE3x8/JTHHwUGhiJ07nb4p+TvjSRqgeLe+5cQsD5NebuP78ytqNvgG7NQkyKzRMlS+K59P4SlXEWwA3oz1e3nbmJTnkZu3T6HMxeisOtQbWzenSk6U8fgzp1rMgpDEnBLAhSbbtnsGZXetWsXvv/+e/NJ7aUatdDxh18w3MMX09r9jWV9xyApJoFrMw282zzDmxmHaXFz0GnpEeXh7Gpvpngwe+DG68rbf8QD2oPWp0E88zLLm0DWZrwFKHTSSgS264YA/yAE+JmUO9CDu/VF2PydysPZ1QKB+xo35+TRes6QrUD4pnR82z4GxZ540jwmpdB8+cMv4TdrG8J3QRGljujNVPcfdxWb8nQinsd5+kI0dh0UorMg9h55S7mx6M6dmzIKQxJwKwIUm27V3P9VduDAgShRsqRyUiterBiafvAx+v/eAgn+rbGw11B6Mw0UmNJDKtZmLo5JwMBpKQhYm3rv2kzxCKNFexEcOxqhXaMQ2rkXgnsNRMjEFZlvALqaxVq9y8p6zKDVFxRxGTojBWGJ+xC47gpMG8TNJPknrlh2KvxXX0JAyjVE7AY8J61FnXc+vkdklixTDj90+wcRm64jaMttp2kzdxebcqYVovPM+Ujl+Zyb9jyAfUc/xsXLU3DnznUZhSEJuAUBik23aOb/Krl582Z89tln5pPa67WfRdefGiHe0x/TO0Qhqd9YJPWjN1MKQiNCxZsZFYfJ8fPQYdlxeG1Ih9qbqQixzGdlBgQEw6dlS4i3/3i38oaPhydMnp4I6RuPoLWpEJfXsxRuQlympMO04QZM4vK8eBUlhWa+MxCPBwpNuYovQnvh0cceN49J4c0Ujwx65fMf4T9/t+LNFG9ycqY2o9j8b84VezduHlVee7njQCXl3ev7jn6UKTpv3B2R30jARQlQbLpow1pW69atW+jduzceL1pUOamVLv4kWnz0CQb+4YGEwLZY9PcwejMN92aOgvRmDpixURF9PuvT7hERyg0+iw8iMDgMPq287r2jXDyovUULhI6Yg4CNXHPpTCJMXP4OSElHxC6gxdjlqFXv7btEphCa5StVRaOo0YjYehvi0UfOVb8MbznFpuUMnPH9+o2DmaKzsiI690tPJ25rJ+BREnARAhSbLtKQ1qqRkpKCjz76yHxSe++5F9H958YY2cofMzv1VtZl0ptp7J3mydEjsCIqDhNHLES75BP3rM1UCwrx6KKQIZMVj6bW23/EMR8vHwSGt0fgitPwX3evYFXnx31HWS5wWXnoesiai2jg2wFFihQxj0khMh8oUABv//QnAhYdUG4UcjZvprqfUWxam5GFp/MwTp7rjB0HhOgshAPHvkLq1QXWE/FXEnBiAhSbTtx4WZmenp6Orl274sGHHlJOauVLlYbv5w0x6A9PjAtuj8SoOCyPHY+lfXinuRGXy0Wey3pneDMTY8eh38wt8Ft3FVreTPOJWtzYs/YyQrr3hU8r73u9mvLVk74m+PkFIGT+LuUSuTk9L487pCcwcMN1ZW3mnyMXo8rzr9wlMhVvZpUaaNp/CiK23UHgppsOWQd7+hjFZlazc8bv12/sx/Ezodi+vwy27H0IB49/g8tXF9qWmLFIwIkIUGw6UWPZY+qKFSvw5ptvmk9qDV56BT1//Q0jvQIxq3PfTG8mH85ulMgU+SZHjcDyqHhMGLkQbZNPKt5MU1brJTPFZnC3PjaITX+Ezd1OsenIAnvtZYRuB4JXnEb9lqEQL0oQ4lJ+Hir0AD5o6ovApUeUV1K6yjNPKTbtma2B9Bs7cfxMCLbtL4PNQnSe+A6X0xbZlwljk4ADE6DYdODGyY5pV65cQbt27XDf/fcrJ7SKpUoj4Iuv8c+frTAhpCMWR8UrazONFFnunrfwZq6MHI6F/Segz5xt8F2fhTdTLZbWXkbghnSExo5Wnoepexnd2xf+IREITDoOf411n/Z4oRjXiMvslxC48QYidgDNhs7FU7XqmAWmFJqVn34Ofw6do8QRccXd6a7SFhSb2Zm91aKzFDbvfRCHT/6Gq9dWZi8zpiIBByJAselAjZFTUxITE/FKvXrKSa3gAw/gy1dfR2SjphjpHYTZXWORHDMOy/rRm2mkGE6Ojle8meNGL0br5ads82aqxeaaVJg2XEfInK3wFw9g9/bVvJTu06IFQgaMg3h4u/8a3l3uUCJt7RXFSxmQdBzvNPZCofvvu0toFilcCB97hiN05RllDacrPh2AYjNns/m161tw9JQntu4rjq17H1NE55W05TnLlKlJIB8JUGzmI/zcKjo1NRXBwcHmE1r18hUQ3PBbDG3hjYmhnbE4egS9mQbfaS69mfMHTkLvuTvgq7E2U3kDkHgo+7o0WL+cflm5Yzk0fjZMrVoh4w1Afhlv//HygRCawV0iEbziDEz0ajqON3D1JQRtuqV4Khv3n4pyVWuZx6T0ZlZ7oR6axy/KeNWkC7+TnmIzd2b3tPT1OHrKA1v3PYEtUnReW5E7mTMXEshDAhSbeQjbiKJmzZqF2s88o5zUChcujG/feBt9mvyBUT7BmNutP5Jjx2FZX3ozDfVmRsVjefQIjBm7FOErz9zjzTSJZyRuvIHg1RcQlHQMwctPImj9VcWDqeeRE8/PFA/8Dp20AoFdIhEQFIbAwBAERHRA6JCJyhpA/xQ+mF2PX54fX3cFYbsA/8SDeP37ZiioWpcphOZjDz+ML/w7I3TNRZf1ZqqZU2zm7myfITqFp/MJxdN55JQH0tI35G4hzI0EDCRAsWkgXCOzPnv2LHx9fc2ek+erVUfYV99heEsfTArvhqW9RymXzY0UWe6et9qbGTVvJ3zXpykeTfVJV3gehcgMiZ+N4I49EBjWFkERHRDSayBCZ21CgHiTj95NQ+L4xhsIFDeZLD6AsIV7ELzyjHLpnB5NI9ZZZi9P8SzM8K238XPkaJSqUMk8JqU389k368NjbDJai1dNuskfBIpNY2b/tPQUHD7ZFFv2PoJt+57E0dPeuJa+0ZjCmCsJ5CIBis1chJlXWU2cOBFVqlRRTmoPPfgQfnn3A/T77U+M9g3FvL8GZj6cnd5MI8WwuMs8OXokRo5PRtjKc/BKuQaTxdpJcbk8+N9zCOkRA7+WLZUHtIs1mMrHwxP+vn4IHbs46wezr72ivPlHeQuQk71JRi28XW5/3VXFm+m3YB9e+uJn3GfhzXz04UfQMLQnwlKuImQbHOdyv8UaYSPahWLT2LPBlWvLcfhE40zRWTxTdG4ytlDmTgI5IECxmQN4eZ30yJEjaN68udlz8lKNmmj33U+KN3Ny6+4Q4krcBGSkyHL3vKU3c+6gKei1YA981l+7x5spT97i2Yohgycqayx9xVt/5DMyM0PxYHZ/UwCCF+wGL4lnz6soWed1GLzlNsI338D3nQfhydLlzGNSejPr1v8CnhPXKM/WDBCvCM0DgedIZVBs5s3Z4UpaMg6daJQhOveXUJ7Zef3GnrwpnKWQgB0EKDbtgJWfUUeNGoWyZcsqJ7XHH3kUjd+rj9imzTHGLwzzewzmqyYNvgFIiGzhzUzqMwojxy9H2Cptb6Y84YvL3EHJJxAY2kb3jnLlTUAtPRA6aHymd5N3lUt+jhleQsD6NOVd5X6zt+GFD7+8x5v5RPES+L59P0RsvIbgre7lzVS3GcVm3p4trqQlKQ+EF49L2r6/HE6cDUf6jd15awRLIwErBCg2rcBxhJ/27duHX3/91ew5ee3pZ9Dlp0YY7uGLqW17YlnfMcoD2t3d42hk/Zf1Hqk8N3P2kGn4a9E+eKfoezPNJ9wN6Qieuw2+Pn7Q8mqavZytvBDQNRoB66/qr910M6+YmaGD1VuIx7CN1/FV62gUK/aEeUxKb+bLn3wL06ytGa+aVJ4S4DrPzbS3TSg28+PscQepV+fiwPGvsHnPg9i2v6zi6Uy/sSs/jGGZJHAXAYrNu3A41pchQ4agZKlSykmt5BPF8ceHDdD/9xYYa4rAgp7/KK+aFGLTSKHl7nkvj4pTvJnxE1Yi+N8LmWszbbjkK8SmeKC7jWJTeQ+23o1CDia67BUezh3/kvJUgPBdgOeUFDzz9sf3iMwSZcrhhy6DEb75JoK23HG7S+Za7UuxmZ/nkjtIvTIXB459jS17MjydJ8+1x42bh/LTKJbt5gQoNh2wA+zYsQNff/21+aT25rN18NfPTRDvacK0dn8jqe9YJPXj2kwjhXBSpjdz5tCZ6J64P9ObecV2IbEuDUHLTyp3n/t4+9yzXlN6Nn1aeiBMXEbnw9ltZ5uH4lvc2CNu8Pk0sBsefeRR85gU3kzxeKM3vmkE//l7Ml41qdy85b7eTLXopNh0jBOL8HTuP/YJNu95ADsOVMWpc11w4+ZhxzCOVrgVAYpNB2vumJgYPPFExiW6ciVLotUnn2NQs5ZICGiDRX8P5drMPFibuSIyw5s5bNJqBK2+aLs300IEiRuEQodMgm+LFpqX0n28vBHgH4gQ3iDkWEJztfBmpiNiF9AiYSVqvvLWXSJTCM2K1Wri18hRaL3tDsSjj9RCi/upoNh0pBPLLVy6PAX7jn6IzXsKYceBKhSdjtQ8bmILxaaDNHRKSgo+adDAfFL7sO7L6PGL8Gb6Y3qHKCT1E97MBF4yN1BsJkWPhBCaM4bORLfEg4rI9Fun9mZeznhjj3hWonjU0Vr1bxqX1tddRdC/FxDcawB8PVSPPhJvAfLwgL+vCaHjl2V6NTXSW4hXipi8YHQZITuA0LWX8JF3Ozxc5CHzmBQi8/4CBfD2j38iYMlh5UYh/7v6R17Y5xxlUGw6yIlFZcYd3MTFy1OwX4rOg1Vx5kIUbt06q4rFXRIwhgDFpjFcbc715s2b6NWrFx5+5BHlpFaxVGn4fdYQQ/7wREJgWyRGDs941STXZhoqtIXIXNp3DAZPXYeANanwtnhcjWn9NQSmpCM46Tj8F+xB4OKDCFp7GaYNN6y+m1xJtyYVoaPmI7BjDwSEt1feAhT89yCEzt0Gf3H5nGs1HcIzKDzRETuBP+IWoOoL9e4SmUJoVq5VB41jJqH1DiBw002HsNlR/4BQbNp8CsjziHfuCNE5CXuPvK1cXt916FmcudgXt26dy3NbWKD7EKDYzMe2XrVqFd5///2Mk9p99+GTl+qh16+/YUSrAMzs2AfJMQn0ZhroyRRrPoU3c2XkcEwbNhudlxxWXjXpZ+mxTElHyLKjCO4bj6CwtvD1NcE/IATB3fogZNpaBG5It/6uc+H9Em8CWnMJoctPZrwFKOUa/MXbg+i9zH8G4g1NO4CQVefwwR+BeOh/he8Smv97oCA+aOqr/NEI2wn4W/YPtuE9bUixmY8nFhuLvn37Ms5fisOew69nis46OHOhL27eOmNjDoxGArYToNi0nVWuxUxLS0OnTp1Q+H//U05qVcqWQ9BX32LIn54YF9Qei8XbaWLHY2kf3mlu5E1Awpu5pN9YDPo/e+cBFcXVhmHsJfbYFcSKvcb2G41Gk1ijxpgoKiBFeu/Ye6UXkapYALvGrlGxRQU7IhZAYzcqovT2/ue7s7MsLFIXZWE4h7MLOzvlzuzcZ9+vvPuvwTxcWs1kIHg9FTZnnsDKYQmMyAXI0JjlXxoZmcBIVw+mhkawDTnDKZSFQQc5AUUksV9BzSwf4WCLm+lMzVTzPoh2Kj1zQSapmR179oWm/zHYRwG0rPDloGjnTYBNmU0XZb6irKyPIugcIlY6337wRGZWQplvW9hA5RkBATa/8Lk+c+YMhg4dyia1GjVq4NfB/4PTbA1sMbDA4eVuIjVTsJosS8jk1MxA7A08hiVhz/NXMwkcwz/B8loSKORNoMlXkEs+kguQubkVrP+OZXmcAowUDUa++jiFJ7IKcouw5xg+Sx81q1XNBZoN6tXDmHnWsPrnLVM9hS8HxTuvAmx+4YlFBpvjoHMzHjwZgFsPquLBvwPxLsEPWQJ0ymB0hVUIsPmFroGPHz/C1tYWVapyk1rXdsqwnfI7/LQNsNN6Cc44bWF9M8sSsir9up23sgKg027B2Lj/BoNJQ9Z8O/+JlLzIrU8+ZBXjpGRKQmau57q6sPHfz0LlXx2iClNXhddZ9TgplaquO9FGuWMuyCQ1U6X/EOhtD4NDNETFW0I7o+Je1ww2dezFYztgwIAvdKcVNlPaEcjMisfbeHfcf9Ibtx9Ww8N/B+N9gj8ysz6WdtXC+yvxCAiw+QVO/vHjx9G/f392461Tuw7+GD4Sbura2GJoiSMrPJifOVWbV3oYLMP8zHNOW3DRMRC7t5zAonMvP69mSsLYzQyY7r4CY129z4Mm+Zzr6sLE0Q9mQtFI+Q4zRyRyFeSnYjF0mgbrk0lwyf82atgQ440XwS48AdRfU1Az8/8SVhTwtH8ADJ1rJR7bwYMHf4E7rbAJWY4Ag84PniLorIqH/w7C+4QgZGenyXIzwroqyQgIsFmGJ/rdu3cwMTER33D7duqC+b/9AT8dQ+y0WYYzzkEMNAXI3FZmoB3mvJUVAP3tHgKPv26DWhkVpGbmmkhvpsN8XwRM9A0LhU1TpwABNiVBvZw9t7yTBfu7wPR1QWjZtp34M8mDZvchI6G38x843AdzDDK7KqiZuT4LxTmf4Z/gEAX8708d8Tj/+uuJwIllAAAgAElEQVSvZXinFVZdliOQmfUebz94IPpxN9x6WA0xz37Eh087kZ2dXpabFdZdwUZAgM0yOqEHDhxA9+7d2c22/jffQHXEKHioayPIyApHV3nhvHsowlwFNbMsQfs8UzM3Y2fQSSw4z6uZn4qsvlHbIpuz/8LCypYrDCIVM59fEz092G47IYTRiwMkX2rZiCSmZhofvYfvJv4phh8eMps0+RYTrVbD7kYyp2Z+qf2qyNvJBzanTp1aRndaYbVfagTSM57j9ftViI7rzAqJOOjcJUDnlzoBcr4dATZlfAJfv36NefPmiSe1gV27Y8n0mQjQMcJu+5U467JVUDPLMFxO8Mqrmac8d8L1cCRMIpJgVEBuZkEKDtlIWnsFw1hHG0bGZlKwaairB0uHpbC6+AZmEclFBtmCtim8VvLwreTYWd3Jhn1kFqYt9UKzlq3Fn0keNPuNGgfDfddBIV/zEl4fktsTnovOWz6wSfa7wk/FGIH0jKccdD4m6KyBmGejWN9OIKtiHKBwFGUyAgJsynBYg4OD0aFDBzapNW7QABqjf4anuja2Gdvg+GpvVgAkqJllFzIn0OTVzNCtpzD/wmuWm2lamqbp15JhdSUeNht8YKKrC2M9fRgbGMJY3wDka25hOx/WRyKL1vqoIqtZ5ebYEhg42t0HDA7cRt8xv0pB5rdNm+H3JZ6wu5UKq8hs4QuCrM+dAJsynFXK76oYdL5byTzXCTrjnk/Ax8S/kI3M8rvTwp59tREQYFMGQ//06VOoqamJJ7Wh3Xpg5YzZ8Ncxwl6H1Qhz3Y5z7iFllpdYlqFoeVk3r2ae8NoFpyNRnJopI6WRuQBR4+/Qc7BY4w7ThSthtnQ98z23CnsmgKasYaUU67OOBOxupmDyfBc0+rap+DNJamZ1BQUMGPsbjA/dZaF1Qc2UjYIspejmA5sTJwo5mzKYasrlKtIyHuPlWwdExbbF7Ye1EPt8AhISD0FQOsvl6fpqOyXAZimH3s/PD61atWKTWsumTaH7y3h4auhgu6kdjq/1EamZQnP2soTW846bccFpM3ZsPwP7i/+VXs3MB3aYDzpZU15PgcWVBJhHJMGc/s5jayk18eazLmEZWUNOAivqoXC47q6r6DlsdC7IJNBs0aoNVNdthv2dTFCxkHAOZH0OJNaXBzbr16+HmTPVS3mnFd5e3kcgLf0RXr6dL4bOuBcT8THpaHnfbWH/vtAICLBZwoGOjY3FjBkzxJPayN59sUZVDYG6Jti3YJ1IzQwW1MwyzM/k1czjG/fA6eg9GF9LhlFEUtmCBIXkya6wNKF5AUBleo6sowDr8ASMs1iBevXriz+TBJk1qihgyORZMD/5iDVxNyvr60M4t+yzQdXog6ZpoVoVBYTs7YeIyFH4lBRWwrut8DZ5GoG09FgRdLbB7Ud18OTlTCQmn5OnQxD2tQxGQIDNEgyqp6cnmjRpwia1Ns2aw2jcJHjP1cV2U3ucXO8nqJllCJi8QnqBqZlbsDX4HGwvvePUzKtFrzQXlC0JJUouASkB5jdSWasi7R0XoTJwWC7IJNBsrdwRqs47WBseC6EHqkwBv8DPj0jZHPSbFoN9L98BiHmhjKi4enjycgYSkwXoLMG0I3dvSUm7h+dvTHA3tjnuPKJzL0Cn3J1EGe6wAJvFGMzIyEhQvziayOj3p/7fYZ2qOlMz9y9ajzC3HTjnJqiZPBCWxSOvZh7z3oP1xx/A6HoyjAW16suBRHkAU8qfvQdYX36LX/QdULdWLfFnkj6XNatWwchZ+rA48y+nZpISXR72u7LsQ54wuoJCLRgaTUX8J1tExRF4fIMnL1WRlHqlGHdfYVF5HYGU1Ft4/sYYd2OaiaEzKeWivB6OsN8lHAEBNos4cE5OTqhXrx6b1Nq1bAXzSVPho6mHHebzcWq9P857hOKsq5CbWRaAya+T1MxzzkEICr0A239EaqYQzq48IHUlARY30piaqRl4Ap36DswFmQSaSl26Q8NzL+zvARY30yvP2JQnkJWCTQWMHz+N3WlT027j2RtDRD5qhMhHDfH0tTaSUq4W8S4sLCbPI5ADnd8y6KRzn5wSLs+HJOx7MUZAgM1CBis8PByjx4wRTWpVMGnwUGyYpYHNemY4uMSJKZmCmlm27Yx4NfPIpv1Yc/IRDK+nCGpmeYKLL7Ev4YmwiQbrZzpqrjlq16ieCzRrVa2C0ZpmsDr/gqmeLK/2S+yXsA1poM8HNvP22UxK+Qf/vprLgDPyUWMBOguZhyrSy8mp1/CUnfsGEM59RTqzBR+LAJufGZ+MjAysXLkStevUZpNap9ZtYT15GlMzgy0X4m/HQEHN/BK5mRtIzdyKLaEXYH35PQyup8BUmOClJ/iKOiakZt5Mh30UoLbpEJS69soFmaRmdujZD3N9D8MhWlAzy0W6QBFgk7/tEnQ+faXBQWcMB53JqTf4l4XHCjwC3BcOddx51ACRdO5faSM5NaLIR5yW8UTwaS/yaH39BQXYzOccnDt3DsO+/55NajVr1sT04T/AZY4mtuib46+lLjjnHizkZpYxaPJq5iHfA1j1d5xIzRRy78oFTHwpsI1I5Pphhr3A9zN0UEOUK02ASb91atXCeMP5sLn8DjZREDoEfKnzUth2igGb/O03KeUKnr7SZPmclNv3/D8LpKZF8S8LjxV4BJJSLovOfQPcjWmK5/+ZIyXtbqFH/Pr9arz4z77Q5YQFyscICLApcR6SkpJgZ2eHatW5EF2P9h3g8Nsf8NXUR4jVYpx23MKpmS5CbiafR1kWjyw302UrAnZfhtWVDww0BTVT3qvHi7f/lrczYXc3C6ouO9FauZOUmqny3TDobguD3T2ALEUrFYQXBntf+/USwCZ/G6ZK9ccvfsedR3VwN7YlXgjQyQ9NhX9MTLmAxy//wJ1Hddm5py8cBUHn+4RA3HlYB+8++FT4sakIByjApugsnjp1CgMHDWKTWu2aNTFzxCh4aupim5ENjqz0ZH7m59x2CH0zy1DRPOcUhEsbAvGX319YdYrUzFQYRwhqZqUCqYgkpmaann6CIdPUUTWPmlm/fn2MN10Cu2ufYH1XUDPL5bVRCtjkJ9VPSX/nQGdMCw460x/xLwuPFXgEPiWfxuOX00XQKTr3adFSR5yQ+BcrNIuKbQ16LvyU7xGo9LAZHx8PCwsLKFSpwkDzO5VuWPrnbPhq6cNtjhZCrJcizHWb4GtehpBJ6uiFDYFsnH33XIXF1QSmZpbLifRrq0YVePvk7EMOP3+uDkSLtkpSamafEb/AYNcV2EeDOQYJ10fx1OIvNl4ygE1+2vyUdIqDzoe1ERWniFdvFyMtI45/WXiswCPAnfvpTL28G9sKr94tQlpGrPiIqX0S9fCMim2Je3GdQKkYwk/5HYFKDZuHDx9Gr15cwUH9unUxe9QYZjXpqaYNl9macJ2jBedZGtioZYBd9qtwxilIgE4ZQyenZgbgoN8hLD/zhBUAmQh9EStRWJiz/rS7DxgfvY+BE/+UgsxGjZtgiu1a2N1IhlUkKtHYlFOYLOwLjwxhk586SbmKfT6WeW9HxbXDq7eLQE41wk/FH4GPSccQ+3w8bj+siag4JXbu0zP+RVr6Q9yLa497ce1wN6Y5Hjzph9T0+xV/QOT0CCslbL558wb6+vriSe1/PXph2R+z4K9jiFDrpdhsbAuXWRpwUlWH6xxNOM+ay5576xhj7/x1OOO8leVuhgl9NUuVVnBxQyDOuO2A9/5rnJop+IxXOpAieLS7k4GpS7zQtHkL8WeSLwLqN3oijA7cgl00YHYtudKNzxdTIwsDyOK8XgawSfNrdnYGEhL3I/YZQWdNRMW2w8u3C5GW8VhOp19ht4s6Aty5PyA+99GPVVi/1vuPeyAqVgn34jrgbsy3iHk6EhmZr4u6WmG5LzgClQ429+zZgy5durBJrWmjRtAc8ws81bWx1cgax1Zv5JRLtx34a6krAgwsmbLppKohgk4OQH3mGWP/YkcGWtTMXYDO4vXZ5HMz9wccwdKzz5jVpKBmyqmKVRwIES+bAPNrybC/Dxjsv4Xeo3NcuXjIbNqiFX5b5Aa7W2mwiswWIFM8dnJwnZQRbPLzohg8no/D7Yc1EB3XCW/er0NGxgt+EeGxgo5AdnYmEhIP4fHLaQwu78Upi9RNUjjbIzKmCR6//B1Z2YkVdATk97AqDWw+f/4cGhoaYuXkhz59sXrmHKZm7rZfhbOu21gREKuudt3Onoe57sCBxU7w1TNj0EkhdT607jxLnf3/wGJHBpvnPUIE6CxCiF1SzTQP/wRDQa2qdCBFhT22N1MxyXY9GjZqJP5MEmhWUVDA4Il/wPRoNCsU4tTMhEo3RnKpaPJAXMawmTPdZuHDp9149HQ4bj+sBlK73sSvR0bmy5xFhGcVcgT+++AGDjTb5YJNDjgb4elrHWRmJVTIY5fXg6oUsLlt2za0b9+eTWqtvv0W+uMmwktDB1uNbXB8zSZwoJhPpTlBJ9lQumxj0OmjawKnmeoMPCmnkxRPAlB/fQv8tcyFg073EJwVWiNJhdd5NXPPluNYFPZCUDP5ibnSPCawoh5SM+ftvIzu/xuVCzIJNFu0UYTq2s2wu50OKhaSa+CqNOc1H6X1i8EmN+1mZ6fiw8dgPHo6QgSdXfHmPUHnf/I6Lwv7/ZkRSEw+h7gXv7IcTcrV5HI2OVUz57kyUzhpOSGv9zMD+RX+XaFh8/Hjx1BVVRVPaqP69MNaVXX46xhhr8MaBofUoL2wXpEUJj/vHspyNfctWA8fHWOWw8krnZTbSc8DDKxweIUHa/h+nkFn8cLLhe2HvL5OauZp92B4HrgJ0/BEQc2shCBCTddtridhvOUq1PumnvgzSZBZTUEBQyarwvzvONhSbmZEkgCa8nyNfGHY5OfN7OwUxH/cwaDz1sPquP+kN9592IQsQeHih0huH1PTH+H5GxNExpCvel1ExbZCVGxbVjCUN5TOQyflcD749zskpVyQ2+OuSDteYWHTx8cHrVq3YpNau5atYDpxMrznzsM2U3ucWOtbogIfBp2kdDpvxR6HNfDWMhBB51xWvU7QSYrnZiMbBp3n3YNzQvNFCDHLK0x+br/PO23BRcfN2Bl0EgvP8WrmJwEk5BkkirPvVxJgfiOV5WZqB50BNWLnczL5x3adVDDHNRR2dzJBjdwFNTMfpbA4Y14elv1KsMlPzFlZyXiX4I8HT/rj9sPq7PHtB29kZsXziwiPcjYC7xL88PjFVFaVHvNsNB7+Owj3n/RkyiZVolOuJsElORCRAxWBKEHn3dhmrHgo/uM2OTviire7FQ42Hz58iN9++008qU0YNBTrZ6kjYJ4x9i1YhzC37cxu8nOAVJT/c0pnCE47bgble27U1IfjTDWuXRKF12dy0Blkao+jqzYypfOcW+EKalG2LQ/L8FaTpzxC4H7oDkwiBDWz0kFU+CfY3AOsr7zHLwbzmbUkD5j0WLNqFYz4UxuWZ5/B9h6pmULz/gpzjXxl2OSn6czM9yDIfPDvAAno3IjMrA/8IsKjHI5AdnYaMjJfITX9AfNSJwOAD5/24O2HjawPKxUI3X/ck0EnwWfko4bMe/3Vu6XIzk6XwyOuGLtcYWAzKysLLi4uaPLttww0O7ZVhOWkqfDR1MMOMwecWu8v6pEpO6tJKiCinM6/RdDppakv7s/JcjpnqrGCIoJOlhvqHlLhPdXFaubWU1hw/hXLzTQNF9TMCgMShSpnCbC4mQaH+4CG/3F06NVf/MWPh01llR5Q33gA9lGAxa10Qc0sdEzlTO0sJ7DJT9GZWe/xjqCTlM4HVfHw38GI/7gVWVlJ/CLCYwUbgbT0GHxMPIKXb+0Q93wC7sV1ZF84Hr+YgvSM5xXsaOXjcCoEbEZGRmL8+PFsUqtatSp++99wuKhpIcjAkhX2kM1kWSmLtF7Kzzy42Amec/XgMnsuV7E+m0LrOeF1d3UdbLdYiONrfNjyZbU/X0v5JDXz4oYAnPTaCefDUTCOSIKRUGleuUAq/BNTKS0uvMaoueaoWaN6LtCsU7MmRmmYwurCK9hQbqbQvL9iXh/lDDb5qZig8228O+4/7sbA49HT7znozBagkx+jCvmYncmavcd/CsbT19p49loHqalXK+ShlueDkmvYTE9Px+rVq1GnTh02qXVTbo8Fv8+Ar7YBPOZoYYfVYlYEdMFjp8zbElEo/YJHKE6u88UWE1s4i/I1qTUS5W6Syuk5V1ccXueVToLOYKslOLnen2uvVAH81s87bsFFp80I2X4aDhffCGpmRVOqinA8lrfSYX8PmOO1H4pduueCTFI0O/ceAJ3NJ+EQDaZ8ml0V2hlVWLW7nMImPxFnZL7Bm/eOiH5C0FkNHHRuQ1Z2Mr+I8FiBR4Br+v6MHeGtW7cQHS3tu16BD/+rHZrcwmZERARGjhzJJrWaNWpgxvCRcFXTwkY1bbhKWE1u0jZiuZpnnINYRTlBYmnVP6pgJ7V0z/w18NCYx+CS9d+kVkiqGqCw+an1AQxEt5kvgJuaNpxUuZxOUjspv9NDQ5f5rv+9IUDcSL60+/Wl38/nZh7fuBtOR6JgfC0JRkIlccVUqz4HnBGJXAX52Wf4fuY8VKuikAs069aqhbFGC2H9z1tQRbqZkFJR8a+Pcg6b/GzLoDPeEdGPu+HWw2qIeTYSHxL3A8jiFxEeK+gIpKVlY8mSJUyoatCgAaysrBATE1NBj7Z8HJbcwWZKSgqWLl2KatW5EF3vjp0w/7c/4Kuljx0WCxFoZAMXZi+Z04CdlMZNOlQgtB5hLttKVIlOIMdVo4fg+FofBBpZw2mmGrOyJNWSAJI81A8schQXBPEhdsrX3Gpqz1yIHEXFQzx0kgK6024l/t4Q+Pl+n+Wwkv2C42ZccNqC7TvCYHfpraBmfg7GKvD/qXrc7i6g6roTLZU75YJMpmb2HQzd7edgHw1WlS6omXKWe1nSazcf2Jw8eXL5mPHy2QsqNnn9fiWrXiYbzNjn45CQeFCAznzGqiL8KywsDMOHD5e6XzVt2hQ2NjaIjY2tCIdZ7o5BrmDz7NmzGDxkCLtIvqlbF7NHjoaHujY265sze0kKa5Pi+NcyV/iR648q2UtqwGWOlug57/rjhDAXrndmUZVOyssMc92GXfarQKFwqjjn3YTIR32r2XyIVco86ikpoefdgnF0pRe2mNjBZQ41hOcq1pnv+kwu7L7bfjXOOAWJCpnyaTJfDqAzR83cA8dj92F8LVlQM0s6Kcvl+xJYH0zyKjc98Yj1xyTXH774hx4bNWyAydarYROeAGtSM68KBWIVNmSe3zUckQj7OxnMCYq/LrS0tMrd5Jd3h9LS41g1M/Vt5KBzLBISDyAbmXkXFf6WwxH49OkT7O3tUa1atVz3K/4a5R+bN2+OFStW4M2bN3J4lOV3l+UCNpOSkmBrawuFKlXYRTJQpRuWTJ8JXy09hFovwWmnLWKnn7O81aTI9cdX10zUC5NTOpnrj6o6/PTMGZQytbIA1x9Wce4egmOrveFvYCmCRK7wh9RMb20jHFziDOqpWVjRzzmqRncPZj04Aw2tWQERQafrHE2mkNJzb21D1sOThf3Lme86qZnnnbcgKOQCbC+9g8H1FJgKIFHxw6ISQGF1J4v1xPxz7WY0a91W6qbdc9hoGOy+wqmZ11MhqJmVRM2UuEaojZX9rTQM+mWK+PowNTUtv7Ngnj0j15lXbxczO0QOOsfjY9LxPEsJf8rTCBw5cgR9+vQRX488WI7sq4Rp33dAlRpc3Qf/f3ps164dqwn57z/BiUoW57rcw+bJkyfRt29fdpE0qt8A6j/+xKwmtxhYiBqnk+IorQJyEBnKwubUX5PC6ARznOsPpyySqkgAeWiZGwNFzvUnJ6eTdwEKtV0uyrsUqZmkls6ay6rLTzttZrmgRbeo5HzXSYE9tMwdAYZWbJ9ylE5SY9WxaZ4x9i9azxrIc6pqzn59ldzM9QE4umkf1p14CMPrKazavFKpNZKTaaV7ngDza8mwewAYHYnGgF9y+tjyN+dGDRthioMT7K8nwypSUDMr9WeDh82xU8WTu7GxsSzmqy+6DoLOl28X4G5sS9x5WAePX/yGT0knvug+CBsr3Qi8f/8elpaWqCISqvj7Vd16DbHg9y5I8u4KBHTBKYdemDxUGVVr1BVfs/yyysrKWLt2LQToLN25KLewGR8fD/o2zJ/w73v2xooZs+GnpY+dNsvEEFYYeHF5lmQ1GYS9C9bCW9tAlGupIeH6M1fs+sPyLD1CWaU4hb199UgZ5Yt7uNxMn3kmDFA5NVMadAvbJ/Y6r8C6bmfKqJ++hQg6cyuw5Md+YLEjly/KQvlfFjpJzTznHISg0Auw+YfUzFSYVjrYqoTqlMQ5Jni0vZWKqUs2onGzFuLPJP/Z7PPjBBjuvwG7+4D5tZRKpfRWaqiUuEZyjUMFgU1+ak1Ni8aL/6xwN6aFBHSe5F8WHsvpCOzbtw+dO3fOc7+qjh/7tcPVZb2AwA7I8lJEmoci4KsI+HHQOeV/7fOFTlI6V61ahdevX5fTIy7fu1UuYZMuEpWuXdlF0qxxE+iNnQBPDR0EGVrh6ErPErUM4huwk+sP5V1SMQ9BJKmbrC0Ry6Gcy3Iqj6z0BKmZFN4mlZFvZ0RV7tS26AyF7WXkfc6H8enxwGInUNjfbY4W2ya3XQ0GoQSjFK7nly+6kloyf/Yw5yBc2hCAQz4HsPpULIwENbOSQVSOmmmw7yZ6jRyX56atgGbNW+CP5ZtgdysNVneyK9n4VO4vILngMi90VjDY5Kfw1HQOOqOY0lkXT17+gaTkS/zLwmM5GYEXL15g3rx5Uverxg0bYs2c7kja1A3wbYtUD0WkeCiJf9M8c0Pn5AKgk3I6STUVfoo+AuUKNl+9egUdHR3xRTKqdz+snjkHftoG2GW3grUsKi3k5UDnFgaU1IidVy4JJrlw9lwGeAShBHwUMvfVNcWRFR4lAt2iKJ0EkZe89uCM8xb46ZszCKZts+2L9otSAAIo7L+cwv47ZAa8effvgmMgzjlvReCuf2B1JV5QM/NOppXgb+u7gM2NFPxq74gGDRuJP5O8mjl44p8wPnyXqZlmEckCaFaCa6JAwJQ8/goKm/y0StD5/I0Z8+OOfNQAT19rICnlMv+y8PgVRyA4OBhKSkp57lfV8fN3Sri1qicQ2B6ZXm3FgCkJm/xzBp1+nNJ50qEnfh3aHgrVpcPrnTp1Yq6FFIUVfgofgXIDm6GhoejQsSO7SFo3bQaj8b9iI6mZRtY4tnqjqC2Q7ELIYW47cMEjBKc2BDClk3P/4eCS79NJoEeAR30zz7vtwEXPXaXu0ZkX7OhvvgiJFFVSMMWQO1uTVdHTPpACyyut1DYp0NBKlLPKORjlt97i/o/C5aRmHvT7C6tOxYlyMwXP6iJPspITrlw+T4D59RQGkLq7wtH1f6Pz3LQV0KxVW8xcuxl2dzJgeSdLgEy5PM9lrMpWcNjkp9Xk1Ag8ez2Pg86Yhnj6aq4AnfzgfOFHalc0c+ZMqftV6+ZN4KHVDWk+KoAPKZm51UweMPN7FCud/l1wwKonfuynBIUqtaW20aVLF7i6ukKAzoJP+leHzSdPnmD27NniE/jLd4PgqKaFAB2uGTvXqzK4TCCP1n3RcycOr/BkYXUO6LQY7PHAR4BHvTDFrj8esvU3Z0qtcxBr8M7DJEEuF77XRIjNUuydvxZemnyuaU7Yn5anVkoEqazRvHvJx+nihkDW2slv9xVYXE1goFl5IKuMJ195AJLwT6xNEbUrGm+6BPW++Ub8mSQ1s4aCAob/oQnTk7EiNTNJAE15OK9fYx8rCWzyU2tSSjie8tDJlE5NpKTe4l8WHst4BAICAtC6detc9ysFhRqY8j9lRK+j3ExlZBSiZuYHm/z/eKUzw0cF+yx7YFRfUk6loVNFRQXu7u748OFDGR+xfK7+q8Lm5s2b0aZNG3aRKLdsBatfp8FPxxAec7ThNVcP+xaWVTU2ZzVJ+Zvk8ENhch4uqTUS9dFkvTRFvTDpNYI/sp8MsV6KU+v9S+36Q8rqeY8Qpk5SwRH17aTtsG3NVGNh+8Mr3FmonPqHUtN3av5O4EstlyR91+k9W80ccHyNN1u+sBZMkornOaccNXPF6ccsZG4ieFZXIpBKgMWNNNaqaN728+jUb2iem7YC2nbogjkuobC/mw1q5C58CRG+nBR4DVQy2OSn/qTUcDx9pY07j+rjbkxTPHtjiJTUm/zLwqOMR+DevXuYOHGi1P2qXaum8NPtCvh3ATYVHDLngbIoj+mU0+mniEwfFRyw7IHRpHQq1JLaPg+dCQkJMj5i+V7dV4HNR48e4ffff2cniVoSTBo0FE5ztOCtrs3CxpJ5itTHkkEnOf+4h5ba45xXSg8ucYK3liGrTOcgby57HmBoyaCNXH+2mc9nxToc3GkyKKXnFHLfabcCfzuS6w/tU3Eq0rlm8tQbdIflImatmasIaY4WQqna3mWrqKUSV+DDhf1DmQ1msPVSeMzVFe27SOmcqQ53NW22zyfW+rD9Kgw6Sc2kvqQ++yI4NVOoJK5cIBX+CTb3AKvL8RijZ4c6tWrmunGSmvnDLD1YnnvOlqP+iQVCxtdQ0YRtlr9zUklhk0eBxOSzePJyJu48+oZB5/M3RkgWoJMfHpk8koLYrFmzXPcrUhtVf1BGzPruTM1M95QdaErCKINOf0Vk+nbBfsseGNNfEQpVpKGze/fu8PHxQVpamkyOWd5X8sVh09vbGy1atmQXiYqiEmym/A4fLT3sMJ+P/Ysd4W9gIXb+4XMmSW300TXF/kUbRM4/1FuzmPmb1GqIKYQBTAWkPEhaLwtZE6ip62C3w2pxtTcHpSE4umojC1XzIW4CUwq3U1ERqYxU2U7V6aQ+FgadfFEPFfiwvp9MoSQ1k0BXnRUGsWr7AnYmDakAACAASURBVNbF1uERipPr/Vlon/ZbDMMi20z6X7DVYpxc5ydSOnPDMKdmBuJAwGEsO/sUhtdTIaiZlUitupIAi5vpsLsHzPU7ivY9+uW5aSugc+8BUPfaD/t7gMWt9PIHNAJklt9zUslhk4eCxORzePJSVQI6TZCafp9/WXgswQjcuHEDP//8s9T9qqNiC4SYUci8s0zVTEnIzPtcrHT6quCgVQ/8rweF8mtI7duAAQNAUdzU1NQSHHHFecsXg82oqCiMHz+enYiqVarg9+9HMNtG/3nGTLkkiLrgsZPB3sGlzqL+luoiu0muUIYUQKrUpteL0wKIwJHWT7DqpUVhaAmrSFV15qfOq4F5IZZ3/Tmy0ovzXScwlLSaJNcfHSPsmb+GczLKV33lQPe0YyAXtp89V6zgEmS6qWlz1faupN6GFCk/lYdh2u8dlgvzhP05ldZDfR4X9t8QwGCYxoDUzNPuO+C97xosrn6EoaBmlt9JuyyAitTMaMDywmuMUDNGzaqcKxdfZV67ejX8pG0J60v/cWqmkFJRua4PWVxzAmzmIoTElAtM6bz9qDaiYtvi5Vt7pKY/zLWM8EfBI5Cens7cfBo1ytMZo1ot6I7tjH+duwMBSqD8yrxQWNZ/80pn8sauCDLsgcHdKTUwd5SI7q/9+/cH5ZempKQUfLAV9NUyh82MjAw4Ojqioegi6dWhAxymToePph62m89nYWEuFM0plQwiPQi4tmL/wvWgfEZnsfMPVzhDqiRB519LXSVaAEkrnbQuUhxJBaRCmlzrmakGDw1d7Jm/lq2j4JCzhOvPcrfcrj/MalKDhbQ3aRsxoOVC4Jz6SoBHxTvUI5OsKHNUSA5aycGoNNX2DDo9QnBizSZsNbOHmxo3RpKpAZ6aethttwKX3Lbh8O5/sOTiGyE3UxaTqpytg9RMUirVPPdCsXM3qW/gKv2HQMv/GByiAfMbaQJkydn5LTcpDgJs5osLHxOPIu7FJDDojCPodEBaeky+ywr/zBmBy5cvY8SIEXnuV1XQo0NL7LMkyOwEeJdNyLw4oEpFSPBXQtLGrthi2AMDu+UPneSISNCZnJycc5CV4FmZwuatW7cwejTXPqVmjRpQHTmawVCArilzxeEUx/wrqDnoDGXQuXfBOuZBTioggaZkP8wAQ2scXu4uAZ1cjiMBHuU5klUlFfZQ2JsPyzurajD4PEVh5mL5j+dA519LXZi/OheOF9lYikLz1JOTVFQCzb83BLDWSbQc23dRpXnesL1k0U5JnnNKZzADV2rV5Erq6SwNlnO6SUMX62bOwbThIzHZfgPMLsfD9h65vQj9EcvNBF2WYBORyNRMi7DnGPqnDmpUUch1465dqxbGGjjA+vJ7kZr5SQDNsjwfFX3dAmwWgA7Z+Jh4BHHPf8Xth7zS6YD0jKcFvKdyvpSYmIgFCxagTp3cvuU1a38D88kqeO/Zg8EdOQAVBwrLelnq4wn/dkhk0Nn9s9BJXu3+/v6VRuksE9gkmXj58uWoK2qf0r+zChZNnwkfTV3ssFgoLqwpigsOD51UULPHYQ1TB/N3/rHF0VXkLhTM1MwT63wRaGTNQt7MJYjcgGZSniVVuXMgWLCaWYDzTh6rSc7SMifkT7mgBHqkvm7U5oqQuKInTs3cbGSDE2t8RHme0opsSWCTfw+F/SkUT2ppkKE1Nmnpw3TiFLRrldMaQrlzN0xfthE2Vz8w6DQToLPCwhVVj1MV+UzHbWip1CEXZFJop8eQH6C9LYxVo5vfSIXZ1YQKOxaV4otFeQBZATaLQIdZSEg8jLjnk3D7YQ3ci+uI1+9WIj3j3yK8t+Iv8vfff2PgwIF57ldV8J1KK5x06AUEdET2xq+vZhYErpzSyUHnZsPu+I4pndI5nXScO3fuRFZWVoU+sTKHzStXrmDYsGHsImn4TT2ojfoJHho6CNAzxcElLvkWrPCgVNAjFd9QSPy002bstF3BinNY7qSE3SQV8VAFObUI8tTQZSFrsZo5S4OFmUlppPVQFXZB2yvKazkh/23Yt3AdK2Ki7fG/HHRSM3audycVFFERFAutu+Wv6BZluwUtQwB9wT0Ep9dugpeuKX7sNwDVqlXL86HllK3Ovb/DjNUBsA1PEKCzPEzSstyHiCTYUTj87zgM/lUV1RRyq5kNGjTAJIvlsI3g+msKIFaJCsRkeZ3lty4BNosMDdnIxIdPuxDzbBRuP6zOQef7FZUWOqkxurW1NapXr55rzqr7TQPYTu2MJO/urP1QXqvJgqDva7/GKZ1KSPLuxloydW/XFAoKuXPl6Ys/pQrs3bsX2dnZRb5+5GlBmcEmSd4ODg6oUq0qu0j+17MXVqmqw1eLGqIv4opnCPJcClAMi/Aa3wKI+k6SfzkXIufC2JSnSADKFfBwkEcASpXf5DtOqmeJ1cwC9o2g85LXboS5bGV2kny4nIdODjY5y8ujKzdywF3EQqAijxertg/BOafN2GWzBIbjJqJt8xbiD2zz1m3Rc9iPUtBBF7nKgCGY5RIC2+tJohY3QsNueYYvcvaxi8zC9FX+aN6qrfgaoHNNvz2/HwODPeGsGp0cgwQ1UwBNmV7vAmwWmwGys1Px4dNOxDz7kUFndFwnkdL5otjrktc3HDp0CL169cpzv6qKEX3a4cJisprsgKxSNGcvF9AZoIx4j67w1OyCHu0JOjle4u/N9Dhy5EgGnfJ6Hj+33zKBzXPnzmHQoEHsImnasBG0fx4Pby19FsKl3MZLG/fIHPIIOqnvJimd1OZHEuz45wSfpHAeWemBf2gfSuGw8zno48P8J9b6YrOxrXg/JMGXdyZij7M515+jK73YmMhin1i+ptsOnFjhDpe5uvi+ew8oVMn55tTvp8kwPhyFBXfTMdslFF0Gfp/nA62AKgoK6Dp4BGa774b97XTmJiP0VZQzCLmWzNRMo0ORGDBumtQ5bt6yFabMd4LtjWRY3YUQLs9PlRP+V/rrQoDNz823hf4/OzudUzqf/ojbD6ri/pMeeBvvhozM/wp9r7wu8OLFCxgYGEjdrxo2bIgVs7oj2bsr4KsIeVIzCwLbrI1tWR/QeI9u8NBUQY/21C80f+jcv3+/vJ5Wqf0uFWxSh3wzMzPxRTK8Z2+sncWpmW5ztFhLn81G1vhrmWuxWhV9Duwk/8/8xD1CcHyNDwINrcUOQBzkaYj/JvCkJuw7WN9JzvmHwtiS6yrpc8qNDHPdxnJJPTTmsV6ZtD1SNl1maYhD+l5aBpzayof8Z1KxEgedx1YX3/WH318Guu6hOOsYiJ1Wi6D3y3g0b9xYfD5atG6LGav94RCZxflYR3DKJSmYqk7B6NyX+4Ig+a2KoLPPyHGY63MIdrfTOSgR2t+UfgIuY4ixisxm52vKInc0+Za+MecOmw8YMwkmhyJhfx/gcnSF3EyZqnllfH7lal8F2JSaaIv7j+zsNLxP2IKHT4fg9sNquP+kF/6Ld0Nm5tsiryo7O6PIy36tBffs2YNOnTrluV9VZe4815b3YGomhaELgjd5fY1BJymdnt3gqaWC7p+Bzh9++KFCKJ0lhs2jR4+iZ6+e7CJp/W1TGE74Fd6auvDRMmCwxYeSKaRNzwP0LXBomWTVeMlzJrlelFuZ0w7BHW2De9RggBtoaCXqO0m2jlzTdN75h0Lvp9YHiNyISgadfP4ouQwFGFjmAknazkYtAxxc7MSUS+odSk5D5ArE55GKrSZnqrH9JctMWhcdV1HD/LyaeXy5Czao62CYhJpJwDh06myYHrvPlC6ziDxh8WvJLEfT5mo8ZqwJBOVu5oWT6tQX7Kdfobv9HOwjs0EwYxYuVCmXr0k/gXUUsHsAGOy9ht4juT62kueyZRtFTF++CQ6302B5J7vcQ3P5Gl85U7bLC/AKsCkzdsvK+oT3CYEi6KyO+096c9CZFV/oNpJTr+PVuxWFLvc1Fnj8+DHU1NSk5p2mTRrDSaMr0nxUKpSaWRAQ89D5nsLrBJ3KzfNVOseOHQviLnn9KTZsvn37Fvr6+uKLZHS/AVgrys3cZbcC5DfOWhWRFaSqGnPb4YGQwG+zsQ3zA2ewVMy8RaZmuofgyEpP5h1O1eUcTHKV5pvmGbM2SJSbeWyVN2s5JLlt5vwjspvcZb+SheCLazfJge427LJbKW6kzoMueaxv46vtSXF04YCaC/mH4NQ6f9ZknZqt5/Tb1GTPqbE7p76S608oKyLiFUzJRz5sf3ZDAILN50P7p7H4tlFD8flopdgOqo7bRD7WWQXCBeXr2UYD1lfiMW2hG6hKXRJU6HndmjUwZNIM6AVfgH0UOIVUgM4Cx/VLAZN1JGB3IxkTbNajYaMcRZvOGxUEDZzwB4yPRsP+ASD1haO8gImwH+XiWpLpNSvApsx5ICvrI94nBODhv4NYeP3Bk+/wPmEzsrISP7ut1LQoRMW2wX8f3D+7zNd4Ydu2bVBSIl9xyehLTUwYrIyoNb2BwPbI8Cpf7YwKgkVZvUb5qAhUxnuPblin1g3t2xB05qTD8eP1yy+/4NixY1/j1JVqm8WCTZK8O3bqyC6Sts2bw3zSb9iooYMthlY4uspLrMwRkBF07nFYzVQ+AivWfkhUwEPKHjVZP7aKimWKVrRDAHbGKUicn5mjZpKqqckg7qxzENsHqjTnWwBRbiQBLhdez+0c5K1tgN0iu8nC+m3yaibtM7U04kBX5EuuqgZvHUMcXMpX2+dfaU6AzZrMr/XFdgve9Sc3MFM4nnJQT62XDvlTfuc51+04utQJ69S0MJSpmdwHtma1qvj+Ty2YnYplAFmcfEseOq0uvsa0ha5o2066RU69unUw/E8tGO6J4KDzdmbFmyTlAnwSYH49lYXDdUMuotug4Xlu2gpoo9Qes5y2wz4yk/tyIBfHJaiIMgW+r3nOBdgs1aRc0Jszsz7gbbwH7j/piVsPquHhv4MZhBKM5v1Jz3iO+0/6Mn/2hE978778xf+OiYnBb7/9JnW/av5tE/jpd0emnwrgQyHzygeaksDKK50vXbtjzexuUG5DOZ3S0ElKpzxBZ5Fg8+XLl9DQ0BBfJOMHDcGG2Rqs0pxgjZQ3XvHjVTgezlgI2XY5vObqMaVTHEJWVWcNx6kB+fEC8hYpv5LWTX7iPvOMRZAn4SeuZ8YKgD6nUPIwe3iFB2c3yRqvS0DnTDXWMJ6av5913sq2ReohfxziY3MOYqFwtznaEmF7ddZgnuCQ/NFpHyTf97nnvKp7Yu0mZl/JKaM8dHJWk5RnGmrDhfwJUFkx1DpfbDOzw+wffkTjhjlqpmLHLtDw3AsHUh5vZZQYAqnPIrXLsTj9BONNl6JFa0XxOee/VTWoXx8jVHVBRSjkRkN9HCvMJPk1J+gibts6CrAJ/4ixJotRv379XOenhoIChv0+F+biLxx50ieKuA3hfArgW6prQIDNMge5jMzX+C/eFfcf92I5nQSd7xL8QWF3/iczKx6Pnv2AyJhGrKVSUspF/qUv+kj9Iz09PdGyZctc9yuFqrUxfZgiYjb0BALaIcOzYuZmSoJkcZ5TH1EEKIOgczVBZ+v8oXPcuHE4fvz4Fz2nJdlYobAZHByM1m3IdkkBHdsowmbK79g0VxdBxjY4tsZb5MDz+dxHFkL2CAW1KgqxXgaukIbAKkcVdFfXZkofWS4SWBKMUQia4I2qzUkFpOUl1UwqQNppu5w5DOUFXWnIk3T+cQVZRFIBD/XBJNCjnFJat4+OMfYt2sCKfvj9OO+RE7bnQt/cftNzgt/Dy904QC1B0REPnUdXbSww5L93/hqmZq5S1cB3XVTEH9jaNWrgh9mGsDr/EjZRgJmMCnmYreF9DjrH6DugRT7NwBs2boJRGmYwPhLFVDaLW+kCdJYZzCXA4kYaG2etrWfRqd9g8TXAfwlo274T1KiTwF3A4pbwBaBUsFRm57GSQKwAmyWZi0v0HqpS/y/eBfcfk9JZBY+ejkD8p52gAiP6oabxd2Oas98HT/ogNe1eibZT0jdFRUVhwoQJUverdm1aYLtxL8C/M7BJgMyCIJSHzteuPbBmdle0Z9ApmYLAPR8/fjyoM1B5/fksbMbFxWHmzJnsIqlapSomDx0G5zma8NU2YNXXYW5cqFoa7PLvo8kUSo8QnFzni2CrJRLQSSoll3PpTnmLlotYCJkUSapi36RjlCu/kfJA/Q0sWAieFD9SUIu6DxReJ4gk5ZKzmzQDWVeKoZN3/tEzZ17mBMjB1ktExUd8ERIftl+GM3zYvoAenEXZNy7kH4wjKzw59VVkNUkg7KWuw5rizx75Ixo1aMDOR5UqVaDcvQ80Nh1iPtYEh7KeXE2vfoTNA2DpI2C8jgWqV5WW8Ql0GjdpgnGGC2B2Moa50BAUyXpfKvX6wj+x3qeWF99g9Dxb1K5dO9eNm3Jqf5htAIuzT4udPlGpx1UAyrL7nAqw+cXne4LON+/XIzquM3Mkinn2ExIS9yPuxRTcjWmBe3EdWDidYJTC62X9k56ejvXr16NRo0a57lcK1WpD+6eO+NeJrCbbId2zcofMC4LMvK8x6AxUxivXHlg7uyuUWjbJPbaUq1+tGmbMmAUnJyf8888/ZX2ai7X+fGGT/DpbiCRvFaV2sJs6HT5z9RBkYovja0tns8ipeaEgO8nt5gvgpqYjAZOkXpKlpD6oopxyMSWr2mnZXfarJNoo5Q+2hQEe1zIohEHqgUUbWLGRs6rId51Vt3OtkyiUTTBKMMyFutVB1pRUoESKZ7FAtwhAyquppHRuMbKGj6Yelv45G307d8l1Uan0HgCHc0+x4ClgVgZNuc2vpbCiEqO911kbpGoSPTsJMPO60dD/mrVohXFGC2ER9gx29wHO+rCSKDllAi4JoC8RDtGAut9RKHfrnesaoDFv3603NH3L7guHAKPC9Vuia0CAzWJNwrJcmEDy9ftViH7cDVGxrRH9uDPuxSnjXlx79hsZ0wRxL6YWWFhU2v2JiIjA6NGjpe5XXRSbY7cZtTPqBHgLamZemCzq3zx0/uvUHQunq0C5dRPUqC7tEjhixHCcPHmy3DgS5YLN6OhojB49kV0kNapVx4wfRsFNTQt+OkagnEZmsyijxuh8CJla/mwzm88quwno6Jequklt5CHPVdQInRqnF1bIUxhoSr4urux22cqOj0CS3wfaJt+MnaCX/k8V6KS4MrvLIsCj5LaK8pzPcz273o+BveoPo9CwPqdmElzwvzVr1kKn/kMwxzmYVSPb3JNdtbH1XcD2eiImWq1GY4menbTtGlUUMGaeDQx2XcLwP7XxTe1a4n3i943CuVPsN8Dy/EumtHEONcKkXaxJOzyRjZ3FuRcYMccINfKoyjTuY7QtYXPpjSh9QmhJVazxLZMvB8I1Lj4HAmyWltdK/f7U9Aescj0qtpUYNHOAsxGevZ6HbMi2D2dKSgoWL16MWrXyzAvV68B8cle8dusO+CshTVAzZdI3FN5tgOD2uLV+MJQVW7G5ePTPygi/OQTjJyqz9klLliwpN57rDDaTk5OxadMmtGjeEoO/r4tpk3rDZsJs+KgbY4fFQpwUVUbnLZwpCkAVtgypeZc27saBxRtAxTdiwBR7jGsy4CXQo+0XO3ReBChk++C1G6RyuqvriPch775QMdPRlZ4yhW5+fFh433krDs5fg4W/z0SP9u3FIFe/fgN06fMdqkoAJ8Ed/d196EjMdtsF2xsppXD9oQrnFDjcB3RDLqH7/0aJt81DpFLXXtD0PQy7KMAqCrC7mw294IsYOmUW6uTzrUqpczdMX+4N68vvOOi8llx2YbsKBA8WtzLgcA+Y7bkPil26S52Hzv0GQzPgBBwekHospCyIAacCXQNyf0wCbJYaFkuzgsTkMBY+vxfXLpeqycMmKZ2RMd/i31dqyMh8VZpNid8bFhaGYcOG5blfVUWfji1wxK43ENBRUDM9lGQCmaSAMnVzcyccs+2G73u0BKXWKShUg9vG3viY0R0DBzfB0qXrxOenPDxhsGllZcUukvoNauPWw4F487Erwvb+hEBLXRyYvwlhzrvKxOqR1E1SS/cv3MAqwnkFkSmbM9XEBUGkKlI43VvbELsd1uCM8xbZQCfzE+eKl7aazWeQyQMmV4zEhfF5hZP9j6msthA7/5RS6RX34Fy9EX4G5vh96DDUrVNH/KFVGfg9dIMvwv5mCma7hqLboPytJnsNGw0t/+Owu51RTNefTyA10y48AeNNFqOhKC+Uh8xvatXEWH07WF16y/mmU4/NKx9Zg3dq9E5gpLX5JPqN+VVKgaN1dOjRF3+s9IVtxEcBOgsCoghOzTQ//QTDps8FNdXnzwE91q9bFxPNlsL26gfuS8VVQc2Ueygr6HqQ59dEsDl4XE6bG0NDw/Iw31XofUhLj8XzNyYgNfNuTFMpRTMHNimkTsDZiHmxp6TeLvG4JCYmwtbWFtWrV891v6pWoy7sfuuC957dODWzkrczKmqIvLDl0jwU2Xi+ce8Jk0mdUL3WN+Jxb92mGSIf9cKRU5zZTlDQ1hKf17J4I4PNJ0+eQE9PD9WqVYeN/ihcPz8Cj+Pb4N7jDjgR/BNC5lvjwHwfnHUOlQl08uHrk+v8mJ84QRwHdFQopM5yNik3k7zG+UpxgkD2fKY6Kxrav3D9Z1sV8WphQY8MdN2DcWCxE8hOkm+yTvtB+0M2m6RikqJKuZuSlej0OjVh32rqgOOrJSvoi5dDSu2MzjptwT77FZg/bQa6SjS6pRZDU+3Wwe4aB4NkMUjhctvwBGZBSUonOQVJAknNKgroN3oitDefYk3drSKpQv1zUJLAlDGmZm4Pg0o+Fc4q/YdAZ8vfrMXRZ1W0cG7/7G9nQCvwJHoO/1lKgaV97Nh3MP5cFwTbCK7gRWgynhN2pfZR1DB/puM2tFbOa92mgG5DfoDejvOsGl3Ihc0ZNwE2y+lYRCTB7noy+o38RXx/srOzK4v5S1inaASSUsMZOFIxEMEm5WZGxjRmCiaB592YZlxVeiy93lYMovTa/cfd8THxcLHH8siRI+jTp4/4HHNzUVUM66WIswuonVEHpsAVBlDC60VTPME81TvjoHUv9Gifp42UggI0tLogMasn9Iy4jjWbN28u9jktyzeIczYPHz7MLpqfew2Dt4YJdqychisXByAuvjXuPOiAw4HjEerggL8W+iHMOaTE0EmNyQk298xfAw8N3Vx+4gSTFKpmDc09dzLV8+ASZ/jrW4igM6dVERX0+MwzwX7WqiinyrwgwKTX+FA8bSPIxI6tl7ZL6ik1aid3H9o3BsTu1N8yhNlbkt1kjvNPTvsjgs7tlovA8knFbZsKhk5ezTy5yhOb9Ewwecj/clUZ9/x+DAz3hLOel1I5j2Q1GQ3YXP2A6cu8odihc54PuwLq1KiOIb/OhC4Byt1sWJFNoSR0iiqcrf55i590bdGgXr1c66hbpy7GGS9iaiSpnrne+znFJSKRKW52N1Mwx2MPug8dlT909hnEXre7lcblG0YkVt7wOk3K9wGTkzEY9OssqcKr+t/UwyTrNbC9lsjUZzNBzSzX14oppYrcSGe/ptdSyvW+liWom19LgnXEJ/SQiMJs2LChLOexSr9uavaemh6NlLTbSEw+h4TEA8zm8k38Brz4zwZPX2sj7sWviHk2msElB6Df4m5sCwaizGko3q1I4/j+/XuYm5uLQrc5gsc39Rpi8Z/d8Mm7G+CniFRBzZRJ2JxyXCnX9T+PnjAc3xnVauaomWKxqUodHDrWBw/+7Q1lEYiWW9jcuXMnA45Jg/+HAF0zbNZbAnc1A+xYNRUREf0YdN6O7oTD/hMQYrcQhxYHIMyF74lZMFxJQt7xtZsQYGjF1ENezSTVkCrQ9y92ZD02SXVk0CjRqujgEhdx1TjXqkiTFRERKJKjD0EpB4ghoBZH+UEnH7bft3A9vDT1GFxyFe+cmrnFxBYn8qm25xrLhzKgpNZMHuo6Es3lRW2b1HUYdOY4/+TjIiQK25912ox9dsth99sf6KKYY9vVqPG3mLrABfY3Uzkv8s+B3dWPLMfSlpqqn3+FqQ6OaJ2P60/d2rUwbJo6DCRcf8xvpjOlUtP/GDr0yPutVAHdh/yAeQSp0WBONcWelCKSOAX2ZgpmOe2ASn/pnpBUzU5Are61n4X9OaCtXNBpdScLdrfTMW25D75t1TYX7JNi3XvkWOjvDufUTNZxoJyqWAVco8W+duR0XaYRSSxKYBX2DGaH7sD0r9uwOvsv643KAFROj6uk54+HzZ6Dc9ytqA2O8PP1RyA7Ox2padH48Gk/Xr61Q+zzsYh+3AmRjxrg9sPqePZaN1dj+Lx7vHfvXnTunFfgqIpRfRVxdVlPILADyAFHUCuLplYWNk7UgxQBnRBq2gNd2rXINU/woNmxVQtsX9wT7z52hJc/dS2pyZaTA9gcii0GFjjrEoTja/wQMG8R3NV1EbJuMq5f64PHH1rixm0VHPKZjBCbRTi8ZDPOuX7ey5ugj9RBeiS3IdbUXZXrWUmgSL/bzBfg1IYAVmmeHyiKIdJlK1MyfXRNRbBKiiRBJ9e2KMDAkjkNcXBI2xR5k4sKi7iwvQ24Nkdz2XsJdD3n6oIAtLBqe4JVanlEQEr7zNyExP7svPOPLrPOJOiUdDXiQffESnd4ahtiwqDB4qo9BhejJsD44G2mZlLIvKg3eub6Qw3Yw55jrMkSNMvH9adevXoY9qc2DP+6A5uLr/GjujFq18idY9OwQUNMsV0roaKVEm5E0EluNzPXB6FTr/5SHxTKSxw4dioL1dvdyeQAW1KBrXCTdALMryWztlKGh+6i30+TpcakSdNmzDKU+8KBIl8HRb1ehOVKeV3nvSavpcDyn3ew9t4JC2sHGBsYwljfEBbW9rD23AHLS//BrJKpnAJs5kW08vs3wWdKWiTiPwbj2RtDPPi3Px6/mIKU1JsAssU7/uzZM+jo6Ejfrxo1oTCwzQAAIABJREFUwCpVFaRs6gr4thXUTBkVAVH/UXJVeubcHZpjOoDclni4FD9WrYl5v3TEs7U9kHalHWLed8XYiZydOC0jF7C5Wd8cfxP8icLIR1dsgr/OQrhp6GCP6wTcvN0TjxNa4tq1btjv/gd22q7AkaVbpKCTD1lTMQ2FwqmHJhX/UP4lhaw3ahkyRZK3lMxPjZT8H4NOsoR03spC3d46RrkUUoJOchqiHp2Hl7szlfSCx06meO5dsFYUtldjIXMGuqoSYXta72cUUcl9oOcMOt1DmM0mFRZxIXjOApOOjwNYPZbvSXadFzx34syGAOyxWQKLiVPQoTXnyEQXRNMWrfDHcm/Y38kolY81c5ghNfL0E4w1WoimzZpLXZwNGjdBS6WcKnf+ou0zchynflJ/TFlPjBT2fwAsuJuNyYb2UoUvtA8U9h80YTr0d/7Dchep8KhIofu8E385/9uKCrFupeLXBS5o3PjbXOeHvnD0/3kKTA9FFvsLhwCQMgbIIl5HpGhaXYmH9Rp3GOlow8jQGMYmZuyXnhvp6MBqpTMsL79HZcpRFmBTzGhy9yQrOxFUzf4pMRRAJtv/HTt2QEminoCbN6phwpAOuL2K1Mz2yPQS1MzCVMqivs7UTP/OCDbtgfbMFz0nVYGfszsrNcdeyx6AXyfAry3iHrbHnVvt0aZpTnGxXMEm37SclEkCwkNLveCrvQDuc7Wxf+NYREZ3Q9z7Vgi/2gN7nf9EiPVqHFu+FefcQjmV0mUrdtqtYMU0VPjDqspZ/8y5LOR82nGzaLnCw/CSwMdDJ1Wl75m/Fhu1DBi8UliegawIOoNM7BnMbjayEUMpvc6H7Q9Q2N6dKuLzCXkXoWUSvZfG5shKL1AInldZaRus0GimOqug32+/Ep46Rhjb/ztUq1GDQQbBxeBJM2ByOIrl7clqMmJWk9GA6dFo/Kxnh5bKHaVya/gLtlHTZpi5JjCnmKiIk2xx4MbyThbsb6eznqBKKj2lipr4faHHb+rWxf+mqUM/9B/O5/1OVgWATq6tlP19QH/fDfQaOT4XZNJxN2/dFr8v9YJDZGapvnAU57wIy8oAUG9mwHrLEZjozhNBpjmMTfL8zpsHm8C/YFYGLl/l9RwKsCl3jJnvDsfExGLWrFnS96smDbFRpwfSfVQAH3IAElyAigqSBS3Hq5mxjj2hOqoTFKrk6VdKhiq16sFssgpeuHTj/ORdFPF2dztE/9cBMYcV0ap2jtOfXMImB3oif3GykVziiU1z7eGpo4kDm37B3YcqDDovX+yNvU6zsctuPfbP94Kvrrkot5FXM9VBaiTZUBKkUdhaEiKL+5xvgk7QutNuJcv7ZOrpbJEFJoXXRSF2Al2CQCrooRA4U26LoWYWtG/csQQzZ6FAIxtRC6W58FTXwSYtPRiPn4R2LbmmqwQXbVV6Ycb6IAZ5BGOynjTIatL6PrDiKTDFciVqigBXEuzoeZNvm+I3+w2wOPecK0a6kSqjfUkApQIQYBkfvosBP0+RKn5ppdwJI9SM0bxNTs4qv391a9dmYX+D/TdZfqmlHHt9syb51xIxwXKVVFsp6pP6v6mzYXb8AadmRiTJaPxlAFJl8MVD1tf511yfaXgirK4mwGrZehjp60tDpgg6jfQNYb5wFSyufoBZeOXISxZgM192k6t/kotg69at84BmbUwf0RFRa7oDge2QIaiZMspNVWT+8PDvgiCjXlBqLR2VpLmxV8fWOGbXCwgU9Sx1V0KqqxKeXFHGwxcd8NpXEa3r5TgJyTFs5qiPBFfkjX5gkTu859rBS1cdR7aMwb24zoh93wqXzg7EjmV/wvFPbWyYPg/Os7jG7OSJfsZpCwvP8/mUBUFcUV9j1d0eoTjttBm77FbkasxOkMn/ktq403YZLnntLhMXIBoXajp/eJkrAuYZw1FNC798N1CsZtIFU6N6dfxmvRqLHwI292Xn/COeeKnCORqwOBnDGq7XqM4pqTzI5Wc12Va5I6Y6ODHXH3qv+fXSQSeFwe1upuL3JR5o2jx3UjNtf6TqPFicfowFsYDZyVj8rG+Pb5vlXo72l5TO4TN1YXLkHgNXanguPs7yDENXctTMeSGX0G2odJP8VkodoLpuC+wjs0Gtj+TiuMrzmH/hfaPCH8tzz2Fpu0AUPs+jaPKwaWgCC5v5sA37F5WlQl2ATbniylw7GxUVhYkTORdBfs6gR6XWzRBk1BPw6wL4CCHzghTK4ryW7tkWCFRG9Npu+H0Yuf5Iq5k1ateD9dQueOtJYXNFUK9N2gaB5qcAJdx70h7PrysjfoMiWjWoYLBJEMgX7RDo7XVwwUY1G3gbqOFE6I+4/7QjYt+1xT9nhyJogSpcVQ2xz94Nl7z2lLhlUmHgydRF1+3Y7bAa7uo5TkRcaJ2KgQg6NeGpqYdgq8U4uc5XJuoqv19caD8Ep9f7IdRqEUwnToGShJop+cGtVrUqVL4bhllO21nluXWUbKCTVFKqcJ6xdjPaKHfI9a2UwvZDps6Blu8BDCHXn3zUTqVOXVk1PLn+cNBZzPYtouIXo/030f/HCbm2T8fftkMXqHvshv1dgMDR9MpH5v9Nle+mJx5hjJYFGjVqJPU+yj/9Rc8OJsfuw+4eYHGzPDvnfGItnWwiPuJn48UMmCXPPamZ30+fC/PTj1kLK1mlTwiw+mXVXNOIZFhdfA2r+UthZGD0eWXTwBjmdotgfeEVKMezMpwnATZz8Ztc/JGdnQ0PDw80a9Ys9/23Si3MHtURMY69WNiW4Kg4MCUs+7mqdEUG7fBXgZd2V7RpkTuHn5szqmCgSiucns9V+ZNrkOR4pjsp4dXRdrjzqj0+HFTGh7WKaNWwAsImD1lUVMNZSG7HHnsneMyxgK+ZOk7tGYOHL9oj5j9FXDw5DHtWGWC3jQtOrd3BlE2CM/E6ipAf+bllKZROFeJHV3qBvM2p8Iigks/dpCIkT+rnyfI4uf9TziZVxZPSylfBlyakf45SAly348gSRzip6+CHXr2hULUq+9CSrzW1H+r1/RipfEUCjz7Df4KG91+gvpMlawHEhaxZv8aj0fhu7NTcNwsFBbRsq8QqwqnnJqmp9Ki3/Rz6jp7I/M4lYYieK3frg2lkNXklvsiuP9RA3u5GMlNIv22a+4ZVs3o1/DDbAJZhz0QuRNLhRIJPgk7jQ5EYpW6CBvXqSx1H0+YtMcliBVsPg2GZhf1lASoJrNUNHYPWlr/Rsc8gqf1v16U7sxalBu6Wt+VEpf3CiqH8wNgnWFxPhZWjL4x0dT8Pm7q6sNqwibUqqyx9UgXYlAu+FO/kjRs3MGbMGKn7Vce2zRFq2p213qGiFUnQEZ5/DiIL/3+GSM28t7Y7Jg9tBwWF3NFHmoPr1muIJTO64aNX/j1LU9257TyKVMb9h+2R7qeE96RsVmjYFIEiweNFz104ssITjn9ow3G6HgJt1HDm4HA8etUOD162xd/7v0foEkPstfPA3+u44prSQCe1FjrjHIQQm2VcEZKopRKBJQFniPVSFranlkfbzOYzj/Uc6BS1KtLUQ6jtMgadxfVd50A3FH+v9cF2Uzvo/zIezZs0EX9oFTt1xdxNf2H+fcD2ehJUN2xF1/5DpJqd11BQQL9R4zjnn8jMYtlNWrKQdQqmL/XCt81zuwpQyHrEn9owOxmTkxPIrCYTweDwdgbm+h9n0JnXHpEu+PY9+mKW4zbYXuPUuvxUOGo6z4pfdl1lPTrzgmu7Lj0w1/cIqzK3uJVeiLLziYWUHaIBw3038P0fWqj3jXQD2zbtOuBXq9WwuvBKpMCWLuxfasDhm+Rffocfta1Qu2bum0et6tXxo5oRrM+/5NTMSpK7V+pxLeega3ojDdbHomBuag4jfQMp4CTF08zYFNZH7sKsEvnYC7Ap5rhy/SQtLQ2rVq1Cw4YNxXMW3b+rVKsNgwld8NylO2c16SkUAMkGrjk1M9O3G1zmdkeLpo1zjTs3d1bBqH5KuLSE1MyOyPpMXmyaixLiQ5QQ+aI9np9VRrabEt47VRLYJOWRqrqPrPLiqs5nacJ5hi7cZpkiwEYV548PRcwbJdx/pohTu39A8HwT7LX3wpkNVOn++Ubs+SmaXI5mCA6v8GAuQqRUkpLJ1MyZaux/h1e4s/XSslyromAcW70RW80cGIjy0MmqxlXVWHidLDJPO3I5pXwlfn7bZ8dKeasuW3Fo4Xqsm6OJ4T17QaEqVwlWu2ZNjNE0h9WFlzl+4rzdZMRH/Ll8E9p17iZ1odWuXg0Dx02DTtBp2EdmFdB3knICRQU4B2+j/5hJUutS6tgFc1x3Mu/yzxbY8K4/t9Oh5rkXPYf9KFXIQ+F3lQFDoOYaCntSX1nIn1MmSYm1i/iIiebL0ahR7g9OnVq18LOOFawvvuHeUyzA+sSqskkBpIb0gybNQO18wv5tO6pg2iI3WF/6r2RhfxnADAG0/T1AzecIlLtRQ93cbSrad+sNTb+jHGxXoopkeQVNFuq+kQ4yP6AK8sKaspONq83uizC3sIExKZx6+tyvri7Mza1hE3quUoEmnXcBNss1Y7Kdu3z5MoYPz2m6z9+3enZqjQNWBDqdAW9BzZQNZCqx1lDUIipyTW+MH5S/mlmvfgOsnd0VSaxnacEOTASbT8+3Q+Tz9viwXQnZ7u0qIWyu9BTB5lwWqialc6e1I9znmCDQ7k9cODkEce/Jm1WJ5XeGLLDAPvuNOOPIKZ2fgzv+/9T7k4qMyMmHbzVE+ZgEj25ztBBqsxxnnYM4gM0TnudaFXFV4+S7zofa6ZGDTnXWRmm3/WqmmEo2Zee3z4PuqTXe2GpiA52fxqKZhJrZuVd/aAUcB6lz1IYo76RLTb3J+YcAadoid7RRzmnCyn/gKZ9yyORZ0Avl+k5yFes5HucEeTbXEzHZ3hFNmuTO9aheRQGjNExgcfYp206RKmAjElmeIVlNqrnvQdcB/5MK+ZP62veHsUyppbxQhweAfsgFdB04TAqwyLddO/Ak50JUGkUnnKAzG3aRmdAJOoOB46dLNaOnMaNc02nLNsImPKHIYf+856XYf4cncts695JV1dcQpU3w55CKm37UNIPN5XecLWeFblYvizSEcrCOG+kgC1eLgzdhs+M0LPdehdX5Fxx4fvbL0icGpdan42Djuwemq93Zr63vXlj/HcPZV1aycy/AZvmFzcTERCxYsAB169bNdd+uWqM2rKd0xn/u3QD/duIiFFnBVuVdjyLgq4hkbxU4qndF08bSNQnk+PPLQGWEL+sObC68Z2mqmxISfdohOqY9Ym4pg0LqmV6VHDbd1XWYxeNFr904tT4Q201Xw0PNGFuXTMM/YQMR974N7sa0x5EtvyDYwRoH5vvgrJNI6cwLim6U6xmCQ8tcsYmauYvUTB4S/fTNcHSlJy54hKAwVZIVE7kFM2WUrDNdZmkwWCV4pWbvBK6bdIyxd8E6CejkWj8RyP61YC1Wz9LAsB49oVCFUzO/qVMHP+vawvqftyIlLwcO8wMZqvimPEty/qG2OPk1W69bpw6G/KYGY74FUCRYyFpv5xX0HvFzrpsFQQ7lBGp4H2BKW4kqt8WuPwmYuW4LuvSVzjusWUUBA36Zip90rEDORDxc0SMB1ljDBbC+/L5IY5DfuOT7v3DOG9w+MpPlQ/b7eQpq5HFAou136NkP01f5wSbiE6col1FBhuWtDKYYz3LdCcUOXXKNAe1HtwFDobv1DDsPpHzle0wyUFWF9coQUEmh3HcFlguWw8TACEZ6+jDRN2CV5DZBR2ERkQRqd/TZMSdLUfpySeebful5JbUZFWCzfMLmyZMnMWhQ3nt6VQzuoYjjdj1yWurIyAWn8gIml09Jje5Jzby6rAd+7EuWxDnFO/y82bRJE7hr9UQa9Sz1LVrP0jQnJbw52A53XrfHm8NKSHNWQuZGATZxfPUmFsYmRZByIk+tC0CQ4XK4zTbE9hVTEX65P/Ndv/OgI44EjMcOGzscXOCLMBeywAzmqt49QkBOPNvNFzCHIGdVsqkUqZlq2syph5RHFo7PA6m8Iin9yMEj5YxS309/A0sxaLrkgU5q/h7mug0nV29EkLE11Eb+iKaNc8LGnfsOgs7WM3AgB55iFq0w5x8Gnc8w3nQpmrfM29tMAQ0aNMRINSMY77uKX23XokH93MUzdWvVxE/zrGFx4ZUoJ7Bg0P3shCkCIFJfbaIBu/AE1r5IsUt3KaDiPyz0WL1mTfQY/hN0tp9jMFzcMShsf/jXraKAhQ+AGYtcULsW5/8quR/88+6DR2CO2y6WJ2sjEfbn11Pix4hE2N4HTE/FsXzSvG2k6terh/FGC2Bz9YNsYVsA089DnizGhkBz7xWYGZnAkMLgxuQCxLUyorxLatpu47+f+Z9XliKfEn9GhDB6uSPN+Ph4WFhYoHr13BbFdb5pgAXTu+HTRlIzCw7bVnZwLM7xp3rkqJlrZndD3W8a5DN/1sCkocq4s4aq/JWL3rOUemu6KyH2ujLuxbXHJ3+uBZIAm+o6YtjkYY+qvgk6T6z1wxbD5XBX18OO1VNwLZx811vh1t3OOOQ7ESG2C3FokT/OOgfj4FIXZm3J52Y6z57L1Ed/AwuQFWZ+4W5+e4U9EmwSpNLjgcVOrKKdt7LkgFYDbrM1sc3ICqtU1fFdFxXxhUNw8av16hy4uFpyyKN2PlTJbHbiEcYZLkDzFrmLfQikvqkt3YOrY8++0A48wamZpKZcSZDdxEwh//vA/DvpmGK+9LPN4Vu0bQeDbWew6AlEDjglH4f8Jjmy0KQiJMM9Eeg7cpx4/Hm4bNS4iVTRFYFgj6GjoOa5D/b/Z+8soKJK3zCO3d0owwwlZevart26dgtIxxAzDEPY3RiUimB37bq6uvZa/1VBUcF2XXPd0DVQEeP5n/e7c2GSLtfxHM/H1L13bn2/eeN5rn7k4C8ug8hUJtBCpQxUQzpi4QbUNSI9NNXaTKvWneC+7SxXOpBLnVJt+0D/XB5GMZWONdVoUkmL/8Tp8HLXbPIh6CTrST9fKeSHbsH3K41WZuf800c2iw5v7tu3D02aNFG7XxVDh0YNcGpqYyDWBJ/UJHWyA1b696Z3n78NF7CGHqwxwempjdGpsfZoZr1a1bDK1RqforOvWUq1mi83CJD0SIQHZ41Bj+kY6GFTC2zy8EdRS4LOg7NXYY3bNIRPcMeO0P64lNCI+a5fvGSFvZFDsdZbhkVDXbF4FKeVSSluSs/vDJnHAJFkh/hl5mZMg86lGznodPNjHe5RDq6IdHTH+M7dUEOpCaZJh27w+fEqgm+RCDrpUeYN5DEJoJtgQua9dIidE+iQbFLXcR6YmvQRgXcA33yoC6Oa05DrgFPMz2j4TSeQPqg6ZPGPy5avgA7DJkC89zIDrrwSKmdNSBffoJ90NqqpaXBSSr+bo4RpVo5dsgVmjVtqbB9BZ7PuA+EUcxBBV7PX6c8mWBLJvwmID9xAqwGjNWpZq1arhgGyOaxjn0lX5eIHR3YmdP178wY+fRNSIfshHr5eYoiVIpp8ZDNtdHdHQOxe+H0pxgJKQF3Q54oeNgsfNp88eQIPDw+N+2H16tUxe4wl3q2wZALhFIXTA2M6MOZ0X7Bo5mojJK+wwvTR1ihXQbXDn5sny2B0Z1PcXGDDRTNzoFlKKfMnx4xx9Q8Rnm/nUuh62Bw7gUEhn0bXBYKsUzx8K4POGJcpCHNwwa6wfrhyzZpFOi9etMHOxUOwbLwbFg11wzrvYE6QPXwbg01dy83p81TveTZqF44uXI31nlJMHzkWzZWimTxcNe/SB+JdcQhK+sxkhPzyCvbIfebSe0z6HRBv/x/qm6ZHUvl100hd4saWjVmTEDUD5anupKL5hXQxO41yRZkS6X6rtO6q1Wugw3AH5umtvE30dxVK+Y/3gnjvFbZNOaodPU/d9imsLMFt80lYt+2scdM0b9KSQXAQ06z8yGo05edeYNTcGJg1aq7x/lLFDNCy9xC4bT6l8IL/nKnvuoxE8hM/YejMlahZJ91ulP/OTb7tCe/vL3KlA3n4g6Og4eCrXt/lj/DZchLerrq1MhlwUqf50nXw+4KtUwvqOOths3Bhc8eOHTA1VW88LY5eLYW4NJvsDk1Yd3ROwUr/OVU4pcgwyRSdmtII7RqR/bJmUMakQR1sEBNkNmTWlDnZh9QY9DZKgFs3hLh9TYh3kVxKXQ+bWYRNHgr5TvH9M6Kw2nkyIpydsXdlfyTdssL9l4aIO98UOxeNwLaAufh5NsksUU1n7rzV+XXzIyeRtBU/zwpDjKcE4zp3RzU1DTIeNGgsV6okWvcfCdeNv4CgR3Y1c4DJ8IZ/4TUCqFP9zJ/o4RKA8mpp8/LlK6Bc2XIaIEUd7YMnLoEsDySACA4pmjlu+Q4I1OSZCHBbdB8Ar+8TMOk2l/Lv7RGCGmod8bRvqlWtht4ewfA7fIeDzqy6/tA+uMZJKvXxnorK6k1IZUqjl1sg5OeeadRFUoQ58AZYR/Gg4MUwMtVs3ilXuhTaDBzFpbyv0zH7pAadL0E1q5S29/wxEdSMpHzM2XerXoMpCQRdfMv90CjEKFKG55N+uzIvKUn4CMnO/8GH1Wpqt5xksOnuBumKHXrYzMI5pYfNwoHNe/fuYfz48Rr3q1o1q2OxgzVSo62AVfrazJyAnrbP8NHM11HWCPjODGXLa6vNLA3H7qa4F2qbawcmimo+28k5Bv1xSMgag/jt0qfRM0ij84CnPlJanGoo90xaikXD3BHl7ogD6/vg2t2GrHv97Mnm2LlgHLYy6NzAuRHlGjqpbnMbji2KxW75dEweNhKNTNJ/GdaqVRtDp0Vg2IwVEJiYaVzM5UuXYhaEVFPIucNk0+v63Evweo1Oq3+CiaWtxjoad+gOz50X4L79V7ToPRTkyqMOQUbm1hg0OUzJ+ScbdpNxbxio+R/7nTkeUYpaeflUQzpi5goEX/nA5IioUUKa8IFBGbn+dLXzRlUtYF6nniH6eE+BvyL6qttqkovokmal89ojaNi8jcr6aVsatmwHt42/KLq8dQu5s05/gs7TTzEwYJ7WqGSF8uXQfoQTPOiYXSdHn4/wPf+KwaM84R0GTQlD1eo1VbaBOT51GwCf/UlcJDk+G/s3C5O0HhzzJjWenf1IfuUBJx5AIgvSbTvp7QsfTy8E7o3/6jQzs7Mv+ffqYbPgYXP9+vUwMjJSuV+RpM6gtkIkzuEkdT7oEAjngUU/qkYsM9ofZB1J0cyjITZoZq6Z9aL5ysK4DufARJqluXVgChPg/TIB7p8T4tpDIV6tE6TVa9J2fuGwuSZTCSENUCRRdyWdTaqtzCyNrr4MekwRxqOha1kafvFIJywaStDpgAObuuPGfTP89swQp4+1xPbZE7BNtgA/z1ZA57LsRzppXfT/4MxlWOnqjWHtOoBAhAetlr0Gw2dfIqvbY1JFxx+in98M1DVUv7ANQA1DHUc6Q/xDNuoWL7zm9BpPPEQXO7GGZzm5OwwOCUXQRc71R5b4mTW8OK8/hhY9v9NqNymyboJR82KZ7iTXjZ2xJzOBVkjiJ4xbvBH1BKK07077gACrZZ9h8PnpGgMsv7i3GtEi+jwBG+0ncv0hCSR+//FjPWMTDJDN1W41qXDgIdmo7i4BKFdatdO8QoUKDFhJR5PVRWaxZIHKEai8wO/oPfQST0F1NYcl2jZyKOo4xh2+B26waK37zjg06thDY/vrGjbA6HmxCLpKsP1JYx/wE61+LHhgzO0+p/MkMHYvvF1dIBb7pHWis4imtx/ELs7MclJKDWYZyR/pf1Cw60IPmwUHm7dv38aQIUM07lf16tRCjGcjfFpNTShZk9TJCK70r3Eg+p46zVcb4VmELfz6m6NseVX5PzZnlioPcV9TPF5iyaKZ9Jnc7r+UZQK8jhXg2n0R7l0QglLq7xSWlV80bK5x98OxxWtwOnw7yPtcGxBqe46gLW9gczMOL4xhsLl03AQmvr7JbwainUOwUmyHn7d2xa3HItz5yxAnD7XCtplO2BGwBIfncvJH1OyjbftUnlN4uh9bGIOdAVMQMmQEbEUmaRdtLYrkzV6NYDW4YFJFJNh+/AF6ugejmpoPOJ1sVapVRxcHX3jvS2LNMrrqFkmvkSKhduG7YKRWm0kp6+bd+3ORN2pCileCPNKdvAbm6EN2mE2+7Q0SXefBjh/NG7cANc6QWDvn/KMGnfFc84vPwZusHIDqGvnP0li7niGD1uCkTyzyl/GkzllN0vfx2P4r2g9z0LBtpGUSzA6auJRL+V8HpIoub8fo/TCxVu+aNECTTj05cfsb1IilO5qZ0bZRoxOlxanTv7uzDNW1HLNqNWqhzaCxqFpNVSSfGozafDcGfj/f4mSl8km7M6Pt17+WPYBlHeMJqaz2mZyAMu0gv5AM/7jXCFy1A34+vvB2c09zAvL19IRs8SpWmpGZm5D+OHHHSQ+b+Q+bnz59QmRkJOrUqaNyzzYoVgajOpngzkIubftBbzWZa9DjQREUzYw1xU/BjWFrqqkWY2BQDDYmhvhR3hhYYwasyD1k8utODRXg6UFOW/PvPcYqKfQvFjYHtmmPlY4eiPXyx76ZYawuMqv6lfkFm6FjHPDT7EgGv7uCliDSXoZoyVgc2d0Jt58IcftpAxzb2x5bp7lhh3wJjs7nBOB1QScXzdyMA9OXIMrFC4PbtkfZsmXZRUuRvNYDR8P34E0WzdTmB06TCgOYGwCBWjdXOappqVusWrU6qKaRvMlJ1ijNUSgumUvDkl7jSGcNi8iatWpjxIwoBF9OybgmkGRbqL7x8nvYhe+GdasOGhJA5HneqH1X2IfvRlBCiqLOMZmzg7ySihGzo1GztuoNiwCr00gnBmcsMpgdwLrwmtWuEnQ6bziO5j0HobTCxlMZZOubWGDItAhID99EtwkSkFWn8uuVq1TFoMD5CIznBN3zYiLnSxWKDpZGAAAgAElEQVR8D9xED2d/EGAWU3TYE9wrr5/+rtvAGGMWb0LItc9ZgO3sAVFefB/9MlT3OYmuU5RSdvQeZFtOICj2B8i2HIfs2O/s+YxE2UkCSXopBQEHryNw9feQRWyCfOUOyH+I4wTdlX/s6SOYGUb29bCZv7CZlJSEPn00JeCM6tbEJm8bYHUepG31wu5pkPo+woh5xP8Tbguf/hYoVaaCxlxBz8m+s8CzMM5PPk+7/CmCGSHA3UQRbt4W4c1KARfZVDpGX2QanWBzlZMH07GkqOIasZyB3qmwLchMZig/YfPHGcuZVBJpap5YshE7A0MRMV6K1f6jcWJ/O9x5aoxbT4xw9PsO2DJZjF2BYTi6QBU6mbxR+DYcnR+N7f6TETRoGKyF6ZqJhgIhxoduZr7kWZXuYdHJG4D3j1fRZbwXqqrJ8xC01KpdF709QyA5dh8hd8C6oceGboKRmlUlAQ95o/M1gX5ZneDI+ecaGJiNW7IFFs1aa1wMBJ3Nu/XnrDSTPoPqLFv0HKQh5VPf2ATjyQc9KZeARY0+5Hh09SMc1xxB0y59QNugDnTVq1XXeK5Z137w+v4S1+WdD3WR0isfMeURIN5yCvUM67P1lypZEsUVblAU4SVZKcnRe4poZs71OfVAqAqE+bU/GGhefAv5mh8hkcjg7e7OXIDIr1wilSGAno9/m7ELEMlWUfSc9Gr5/+QGpE+dZwiX6sdUD5v5A5vv37/H/PnzQaVVyvfRYqUqwLmnKR6EWiuaUPIuosZH1r7WkfzhEWuGnRJrWIkoKKOqzEKd5y2tjHCIHJhiTUDRz7zeV9QY9O8WYyQ+EeHxCc2o5hcd2Vzl5M5S17x3ONk4rvMJwoE5Uax5h6BSJSWtcO3Jb9jkI6w8NB4PXY/tskWIsJMgVj4Kpw61xW/PGuDGAwEO7fgWm0J8sDsoEscWkZD8diaV9NO0xYhw8kDflt+gTBlOJJ2imZ1GOOUKLvi6RdKZ7DTSGRXLcZFS5ZsCgVy/gHloNXCMRgSydr0GGDkvJnc1gQrnH6ptHDZzJUQ2TVVuSrQtpUsUZ6lpdaciFs0c4wbpsfscYOXVBKuwmgy6nAKHVfvQotcgneLwFSpWwvApyzD5NkBuQdSwoz6R5fYxXwbhuO4ozFt/q6EdamhsAoeIXay8QVf5Q263Qf/5vD+uZBEpX7sPPm5uGo0+Yi+FCxABp94+NM+vKfXzWQ+beQ+b8fHx6NKli8b93FJYB7v9Sc5IH83MS8hj0cxYAR4vtYZLTzMYFNc0VKlQqQomD2+INysompx/Xf4k3P7wlBCJj0V4sSldyF35+36hkc12iHEVI2KCW1p0k6CT3HuWj3fCRskkHJy7Uit0FhRs8qBLmpgkDH8sdD22Shcg3M4H6ycPw5mjrTnf9d9EOLCpB7ZM8scO2VJs8JoIaf9BMGuQ3txjKDKHXcRuFsnLPVy8Zulp0t4kN5n2Q8aDrCSVgVP97woVK6L9cEeWjk9PWedGIJ6T7iEJoIBzz1k6voG5tYZVmfJ2CG2bw2nNYSbflPt9oA0kXsI/8TOmPQDsF65DVSVxfOXtKF26DJMasl+xF8FX3ivqTPMoqkjaodR1fvYfdHOUoqwWb3Xall4eIZh6H/C7oFbfmg/gqz5J6x9rO3cyf451lB+7xyKaYk9v1QYf3nbSS8xeDzj6G+j9+n2d+X7N6T7Sw2bewea7d+8wbdq0tMAIf78sXroCxP1M8WeYLUvx5kUTijK8fM1/U+c4Ysyx1dcGFoJaWubvYujY2IjpalJH+qd87PKnxqA30QLcuCvCb5eFXNRUqTGIP05fJGwOaN0W6zyl+HluFLYFzuSgc7RdeqSToNPOmfmUH5ofzWCPj3QWNGwqQyel148sXIvNfvMQNt4bG6cPwbkzLTjovGuCA+v6wL53VxgYcJ3mBHndHHyYJA/5gOdpquwCQednhNwCxLsuwKplOy0nLJdSbtt7EKZffY+Q34Esp82zBD6cMPqkB8DEkw9hrkXonL9xfdNnCCSH7uSp80/aREUOPFSveuQ3tBs8TqM+tbyWznWKsjbtNgCOMQeZ1BLXgZ5T6ORkpYKuA/bRP0Fg1VjjWFAKnd8X3d2Dmc6o3gM7/2Ak7dzI0nmc+Xb4JnyAfPNR+Hh4wNsn3dc8zf1HAZwU9ZRuPKJ3Acqj/a7rOOphM29g88SJE2jXTn3uKI6WDQ2xL4DkjKgJJe/TtjzAfG1jKtVmxhozTUz77qTRrJmdrFy5CmaNtsD7VVZAdP5FM/l9Tyn0v37gtDX/3Kc9hU7v/WJhc62HBMdD1+J0xA4cXhCDzf5TOBkiJeikSGe4vSu2yKbi8ILVDDopVZ0f3ejUIEQ1m3wanYdM9fEXhe/64QWx2OA9G+H2Xtg8awgThH/4qgHOJ5nBP8gcAqN66Ok2h0ndBFCXcj7cfGWJgPxSCkbNXwdDtdpMHmxoLFmyFMyatcGohesRGPeaOeHoakrK8nYyFyLOgcdj21nYtO+OkqUyjrBWqlgBnUY5w1thN5kXEU6SCCKpoBGzVqG+saqkEtWnUiOWz/6rGDkvFqZaUv7UYU/1m07rjiGERPMT6UdBNnzXFU5I0pNP0Gmsu0bNKHnND/SdihZd0ovtu7sF6WEzH66HLJ+7OVk3aaSu2g1vV1etUU0eOsWubpCt2sX0YfN1e3LyHf5Dn9HDZu5gMzk5GYGBgRrZqBJlKyF4mBX+jeSaUPTRzKzrYvLwpmtk0cxYC2zyaQRR/dppwYf0ubokerYQ4Nx0gvwCcmAK4xqBfrskxPV7IiTHCECRTm3f4YuGzaOLYpnOJkUrCfIOzV+FTdLJCLNzRuhoe0WkcwJLr4c7uLEo6PHQdfh53gosG++EJdl0EFIGR3IGUpY+yips8sugbab0+uH5sVjrPh3h9m7YuGAgTp5rhNcfLRF3xRYTZ3bCd54BGBtzDv4JvLRPNkBGx+RALjbMfWZ3PBp/20vjpDWxagybdt00Inx0Ups2bY2xS7aC6huzoo+pfcLkHHjk5/5FH99pGkLr5cqUQTf3IPT2mY6aWiSA6LlernL4HLgBigamddDr+L6a2/CSRWgpmknanK36DtPYBwJTC4xZuJ5rxEr8zNLbAb8+w9DJy0A1k+kXOBf9LVOyBFr1HwmXTScRnARO5zJD6HwJatyicoZxYbtQX6TpJESi8a4bjmPab8A3vQanrVMPm5lHEjWPeeF+xvfyBwRsOqKIbOp2AUqPbGbTdCHL537h7oeiclwINuXxyWjc9tu062rBggW5I7Cv5NP79+9Hs2bN0vYbdy8sjnY29XF0ItVmmoIExbUBh/457SCW0X5JjaAGIGPcWWSDkR2NYVBMM5pZrVo1LHW0QWq0ZYFEM/ntpVrNlxsESHokwoOz2ms1+ff+J2BTGeBOhW/Fz3NXYL1vCJbbOSlqOh1BXeuho+0Q5eSJDX7BLM1Oz+Vc1D13sMlvM4uELtuIGBcJ/LuPQO3adeDqYYJfL1rixXsznDwjgI9vM/R3D4bdpsuQXfmM3ET0KN0bGP8aZJVYqbJqxyDVCHa284b01B8ITvyIcUu3MpccdckdalZq1K4r7CN2I/ByikLEPCspZIUDzw3AZcNxkHe4OrRZNG8Dl/XHWHqfUvwkZN7dSYrqWmSbataqgz7iyZAev6+QbXqfpQgwic6TxNLwqWGoUVP1FyKlxzuOcGLLTK9P5SZoZjVJcHvyDwyQz0edBuQxq9q9TvuQRPO99lxUNPBogQZyQroJ+B57gLbDJmg0YlHavq/PFATGvWLWoPLL79Gy+4C0delh88sDJqrBlB9V1Gx66arZ9IZEGgB9zWb+H1/q+vc/9wLmTVqlXVdLliz5SnAxZ1/z+fPn8PX1RTGFIgZ/76tUsQqmjmiI11GWwGoB8lRSR0k6h4eWr2c0Yq4+iLHAajcrNKijqYpiYFAKA9sIcWUOQb4QBe3ARCn0J0eFSPxDhOfbBBramsrH6j8FmzzA8R7m1Jm+zjuQRThDx3CRTopmLhnrwCKb1FREsHl4/mpmBcl/PitjbiOb/Dqoa/1Y6DqscZdg4iAuwlbTuAksLM3g4dEAl65b4UWKKY4cNYK3X2v0dpkIx+03ILuKbEAnVxsZchOglDVpWvI3Cn40tWkCp9UHEMJrbcYlc1JFF15hzKKNMG/6jcZnSCaIfMhd1h1F0NWPIIjTmUImB55r5Kn+F3q5yVFeoRnKr79ihYoYIJ0J+fkXHLySxAtphZKoPNWr/pSETqNdUblSJY3tqFNfgL6+05mIPUVsJZe0CatzTUnksOT9w2U0V4I3fhuMLaxhF7aTpcMzAnpaPlvP8Qfo6zMNteo10NimypUqs+31268qmk+KAEGJnzBy3lrUaWCs8bmmnXurCsTTcUhI0cNmkY3cZT3TQF3mJG/EutHVgFNMj11cIF+9R9GNnvXlFpVo4Ze0Hf6XUuB5/DHKVkmfwDdv3pwzCvsKPrVz506Ym5ur3a9KolszI8TNagKsEeFTIUcz34c3wMeIevgYYYgvPX3/gUUzhbi1wAZD2lFQQ7PTvGb1aljhYo2P0eTARJHkgpWTIoegt1EC3LopxO1rQryN1NTW/M/DJg9ypLnJGoJmhWOtWI6lYyekRTopjc7+j3PEjqDZOLF0A6iBR5fIOr9MfsxP2Bw+Kxqe+67BptsYmIpqQuJXF1duWuH5WzPs3SuAh3dHDPSbhwk7bjKdSN1e3hQheM3gLeDcvxggncXsKnm4orF82TLo6SpHwJk/ubS4euo3/i1LIRMEDpseCZEWT/RypUrimz5D4b7lFIvmya4qQ+dLluYmiHWO/RmmturpFwPYtusC961nQDCsy4GHQec1wGt3PDqOdNLq/EPQOTBwIfxP/cG2mSKR/ATIRXTf4Dv5fFRT6zQvWcwAXey9If3lcbYklWi/MyH8o7+jl+dEjSgp7V+KnPZwkTMB/pDbgM/Pd9Cy/0gN7VAq6h4kn4/Ai28UsK2I7uhhM+0Y8seysEcmvH5J4f5zKQWcA5C2HziqETqms0k+52k6mx6cC5CHByR+MgRE74E/s5vUqwzk9zHmYbNc1XQ3rm3btn0F2Ji9r/jo0SO4urqqQaYBalWvggXjrZDCmlAaFGo0kyATkfXwJsIUj8Oa4UlYU7yPELLnvrwoqxEDx4+rLRHpYoNa1atp7HtKo4/qJMTN+aSbKQSBqTLUFdTfFNV8totrDPrjsO7GIH57/pORTR4IuXFTmgTSjzOWIcbTn0U6SZeTB06KdK508caeSQuYNmdWoDM/YfO7yeGY9DsQlPgZY1cdhnnbQTAT1sGkiQLcum+FZ29MsGePAGPtWqGv7wK47H/IAEU9okeRFIrAUcraormmiLpZ4xYsZU3AxGn76ZYzksS/YyBGdZaDJi7R2lBUoVw5tBtqD49t/2PQSc03JG9EENfFzhtlS5VSuXAqVa6MQUGLII/jgDjTCYY5/3xiNZEuG39By34jQLWSyvBMf9cTmLDaStpWSlcTxLpv/Z/W+lSK6Dqs+JFLeZNI9jnd+0DX9jGnputcyr+nS4D2OtPaddFplCNqa0m9U5RVp0C8HjaLFGxSOlxKZgDfxyEweheCIzdDvu4nyI7c4a6hTLRfGXAqHIQCNx5CwIrtCNx0iKXO6Rr0JdgsslFcVXj+krdTG2xu3bo1eyT2H3/3li1b0KCBetamFHq1MELiPBuWtv2Yj5I6PKRkNH6IqI+UCCGOzOuL2YHukPtLEegvwYIgZ5xZ0AMfIo1AMJrRMorKa7QvKRV+fX5j9G9NWS/NhlnjejWwzoukpAonmqm8r94vE+D+OSGSHojwaq3uxiD+M18BbG5UiLunQ+euifNYDScPmzQuGePAop7R7n74YWooflmasYd5/sJmGGt8IakjishRw8mI5T/CqFkvNDSvjanTjPH7H5b466UQW7YIYOfcFX2ly+B64DHTfSToJIvIgLN/o6d7EMorhOF5KKtauQr6+k2H/NxzLpqpSFlnZfKgaCHVMvr/8hgDA+ejvpYu9vLlyrFaRO/9ibCP+gHChjYaQNisS1947rrApaOVIpBZ2QZK1VPXNzkIOa8/zlLi6p7p9F0pijp8Tgz6SWehcgVV+64KZUqjh0sA20fy69nsINcBA3zK32fvZVa3WaVKVY3vzR8DGmvVrYchU8IQeOmdbstPPWwWHfiKfwf/s39DtjAKPh6eELtxDkBicgDylSJg/c9cCYd6dkDL+cJ7o/MuQJl6o2tZRpauFf3ntJ4/etjUTcp37tzB6NGjNe5dhrVrItLFFh+jGxZK2paHFn4kiEyJEGHNtHFwFAfDVSyDh1jK/jt7BcBZHIxdM4eCIK5oRziNWFPP+5UNscTBCjW0RTOLl4VdVxEeLOEdmAoXoKnj/PUaAa7dF+HeBSHXga5FW5M/VjR+RbDJQSc15Bycy3WjU80mA82xDoo6TkdQVzn9X+3uB4qEElSyJp6lm1QciQoENvmJgqCTrB6vpGLI0u8haNYTLZrWw+JQEzz82wpP/jFG7GpjjHfti0GTY+F++E9MiD0MMy26lVatOsCDT1lTbWMOInk0yZHLDdU/+h9/gJ6eIahZu67GzalixYooqVZMTh7nw6aGswYdJhPEf8ecjBRhIhi/+gGOqw+gaZe+WjvolQGPitvNmrWGy7ojCL6eeUQ3JxO69MonTL4P+O48B4HIVGW/lC5dGiWKkeXnEPgeuM75zzPLTx0RVT1saoWFnByXXH3mQjL8z79EwPwIiF1dIPZW1cqkmkvS0CQtTb9LqUVjm3NyTX0ln9HDpnbYjI2NRb169VTuWdSEMrSjKW4ssOWaUAopbasMLvQ3ourh4JwBmOAVAi+FTi0vIUajp7cELt5BiFvUGZ8j6xXJ6CaLZq4V4dJMG/RoRrWZmpk6c0EtbBZbAWssioxmKaXQ/zzIpdD/2ZNxYxB/3L462FQWdadu9HAHV2yTz0C0mx+LbHLNQxx00uuUduegk5NXOqGAzgKFTX4CIPC4DsgvvsN3czbDpFl3tG1jiKhVZnjyrxUe/S1E9CpTDB7VHWVKqXaaV61WDQMC5iEoPhmypLzT7ZQo6hZ9D91BL59pqF1fs0Obhz2bVh0QcOweQn5TiMPnEHQ1oCFOEQG++gHOsYdg07qT2s0yvWO8SfsumHLxFSY+yONtoGNE2qEKWSn3XXFo0m0AypTlBPr5fVCiRAl8O8IRk6595uSR+GOra9TDZtEAt0vvEbjrf5x0kRpo8hOcl4cnpMFTWROcb5y+7lLjOtV1jhfC83rYVIXNpKQk9OvXT+O+KaC0rac1sNqCdUbz4FDYY2p4A7wON8OMQC+4esl0atc6eQUgYrIjUql5pYAbaDLaR7QtJLj+fqUlFtpZanjJs/miRHl49rPEk2VUm2kMsqfMaJkF9poignnnqgg3bwvxZmXGjUH8dn3VsMnrbB5ZEMMag3ZPWoAVzmKm0UnQyfuu0/vWigOxf1Y4i3RyjUd5I32krRv9u8mKNLqOm7CEpHOuA7K4ZAycsQ5Cm3Zo37o2omNF+OeNJR48NUXkKms0bUaWlyVg1qIrfH66jpA7vAOQjiiajvVlPGm8BAm8h9wDAs8+ZZ7mPFipj9R9PShwAaQnHnIRvTzzgE6XVPLYehYNm2nWp/LbUrZ8RTTp2h8OK/Yi6PJ7rhknkzq7jL9/eh0bRZ/lF9+gr2wuKKrLr1N9HOQ/m0WFs7RcPWwWDdhM+ADJ8vXwdnPXObF5e/vB10sM6d4EsPR4jq6n9PMpS+eHfh05Oj/0sMnB5qdPnxAWFoaaNWuq3q+Kl8HYLia4u4hP2xYR0FFIIVGt5p9LLSDx9YWnt7/Oa9LdW4bJ/u5IDhMWGVjjajNF+N/0Rvi2KdVmFlfd9wYGsDWpiz2yRkBs0XNgIm3Nf7cIkPhEhEcnMm8M0sOmmqj7qbBtnIf54nXYGTyX6XGGjrFjwu88dNK41jsQJKl0OmI7joauZdJJFAHNrqg738SUE9jkJyHSiqNIp/+v/6LvxFWob9YMnb6tg807bfFviiV+f2qDBYutMNxpDIYvOQifs1wE0C8PmxD8r3xC8NWPzGFHPapJmpWVtFg91jc2wUDZHFb3Sal4XR3o/PfMcLyQDLLylJ/5i+lxUme8MtxVrlIVRhaaNaO0bU0694YTpdMTPymgMwdyMwonJGrEct5wAhYt26usn7bF1NIWAjPLtOcH+ExF4LUsRpf1sJkjmMjwnMkJoCV8gPeCFRnDpo8EVL/ps+sc/BK06KvmZL36z+TL8dfDJnDx4kV069Yt7b7E3zdNG9TCLv/GQKx5kYpm8tBCI8HmX0sbQuqXOWxOlbkjObzwYZOPZqastMTM0daoVEk1+0j7v3jJcvAbaIG/w6w4P/miEs1U0julFPrDU0IkPhbhxSYBCD6Vj42uv/WRTXsX/Dx3JZNIIgD8ZdlmBXSuxfbAWYiY4M4ciAgoGXSOtsfy8U7Md53S65SGLyzY5CdUgs7AW4Ds5B+obUy+2mUwaIgF9h5shBep1rh+R4ipU0zQZ+QwDF24D5K491wqPTcRvfg3LDrnyxx4hmtI+TQQmmDc0i3w/v4iOgx3RLnSqp3odGHVF5ljyJTlCDj7FxfpzGajkPRyKoKuAQ6R38PUWtNPnGo4PXbFM4vNQZOXo4FpQ40ba+nixdC812DWaBRMdpMqsk2ZRZk4J6SA8y/Qw2uShnYo6ZCSNujE03/gm97pDkB62MxsvxbB1xM+wD9yS4awSXWcvmIf+O9PhG+eRe2L4L74DwDw1wybKSkpmDNnDqpWVW1gLFG6HNx6m+AxpW1jilDaVgl0eJChNHpyhCnmBHlkmEZ39JRj1RR7fIzMf49wftu0jaRBilgTnJlmi2+bCrVEM0ugpaUhDgZSl78pPhdRP3lqDEqOFuDGXRHuXhYihVLqmTQG8ftDD5tqsJkWcVQ0Bh1ZFItt8pmImOCmCp1j7JlD0XI7Z9ZkRJHNfTPDMvVG55fPj7mJbPKwyca4ZExM+oxWvQelAVXlyrXQv48hDhy2wMtUC1y60gDTp1uiv70LRiw7DL8LKRkLseuYVFgn+JX3GDlzJajhh/9FTCNFDNuPcITkyF0me+Sf+BkhSZ+Z/NI3/YZrhU4jM0sMnRoO+YUX7DMEzyrfTX07eD/xE4/QebyXhp949WrV8V3QQgQpurxJtok66GVn/sJ3E0NRz4gu9vQ6Tvq7TKlS6DDcAR47znGyTVcoMqU70kkNUhTNnLDmEEwatdBYntDSFvaRe5hI/sRrQLPOvdPeo4fNLxCgLr6HfN9lliYXi320pu283N3hP3UeZOf+BdPiVD9v9Y8zvq4LcP98rbB59uxZtG+vnn0pBkthbeyTU21g0Uvb8rCiPpK25ol5vVgnupe3VOOapM50d58gJC5uj8+RdbMUfVNfR24f89HM1yusEDTEHOUraJqSlCtfEcHDLPEyimpjCxeKM/u+70MF+HuvMa7+KcKf+41BjzP7DP+6HjZ1wCYPg6wbPXwbjiyMwRb/qQizd1VAJ1lgpmt1EmySZNKZyB2srpP/fGZjXsJmcEIKmndLL/LuMs4LncVzIWpoi1Ej6uPIL5YMOn+9IEBwkDW+cxFjzKozkF78kKWIHkFg8C3Ac3c8WvQYqGGz2MDEHHZhOzhYu/whfWIhqSLqGk/8xHQ9G33bW2vXuNC6CYbPjmYuQkyOKF6zyYLkhUKufca4JVvQwETVT5xsNVv0GgTvH6+yqCsHren1qbzzj/TEI/T3n4O6WqCzYoUKaD98Arz3XWWC7eT4owK+5IR0nWSl/kIXRynKllbVQitXujS6OvjC/+QTBs5+8e8QfOmtHjYLECRUjldW1ktSRZnKFb2GlMpWorbAm7rRmQMQdaT7gWo1vdw94OcrQcCPl+Gnj2qqXjNZOQYF/J6vDTZfv36NkJAQlFGTwStdtgL8B1niebg1l7Yt5CYagjNyAUJkXTZm5ARE0kfU+LNp+kg4ewfB2UsON7E/++/kJYeHTyCOzO2LT5H1C6U5iPzhKZp5cootWjSkDn/12swSaGtjiF+mUG2mSaE7MPFQqHMMEyAlzAj3Lgpx/Z4IyTGZa2sqL0sPm5nAJg+L1MV+OnwrDs+PxibpZOatThaYvFYngSel3LcETMfhhTEswvnL8s0qckn8spTH/ITNAb7TMP0J4HHgDr4Z5Q+hqTmcJtTH6fOWeJVqjjO/GkMiaYK+E7wxZvX/mO86CbFrm3gpmhl08Q0GT1yikX6hOsnO4z0hOf6AAyxd6XmFbig15tiv2Aub9t00gJWijFat2mP88h3MTYcsLlmNaVwyl2o/+js6jnDUgFWSXho+I5I1/fhTKjyDyYvJNpFW6ImH6O01CbXrGqZFHfmIZ9Vq1Rk0eu9T2E0mpDInJJJLclj5IwQW1hqfMbNtxlySKB1PQu9MVirujR42MzgWGR2n/H7N9yLn/kM/Stj/hFT4ZhRVj3sDadxrzlJSKoePpxf330sM/8mzELD3ol72qIgea/Vz6WuCzWPHjqF1a/WmyWJoaVkfP4eQnJEpCIyUwaAw/iZ5IoLHh8ubIym0LRvfRxhnKFuUGtGACbefnd8NS0OcMD3QB9MDvRE+0QEJizoCkYZIKWBRdxbNXG2EZxE2kA1qiHLlVTWeaY6pXLkypo4wx1vmwFS0o5n8uZCyVICX6wVIeiTCg7NCkKg7/1pWRj1sZhE2eUAk6CTdzZ/nrcQG3xCV6CbZYS4ebYfwCW7YFjgTRxevVVhg6obO/ITNvl4TWU2jNOEDAzW3vdfRcpgPBIIGcBhfD+cvN8SrVDOcOGkEH9+m6O7gj7Fr4+B/5TP4iB5J+TBP9e2/onHHnhqARYLtjtH7mWYl8xPPipxR3BsmJh90OQXjlm6FpZamGkrH27TpjPFhO1lElKKZoxesg9UgKPAAACAASURBVJHITGUbKJr5Tb8RzA6SUuV+GWlWqk2EBITsM4fuoLdnCKpVS/dJ5qGzRvXq7DXJsfuQnn6KTmPcUbqE6i9Uck7q6R6MgP/9w/RQVWBdD5sZgr86BBTI4wuvIbmUCtmh25BH70LAgkgELIyCfO1+yE4+yRAYyeGHnH5kxx8gaMdpBG8+CvkP8fD/9Zk+oql2fRXIsczhOr8G2Hz+/DkkEglIbo2/n9FIadtJwyyQHGVVRNK2Rsxa8taS1lgW4gh/iRRiPzn8pVKEhjjjWmg7hfWkdrhhcBdZF6mRQvwbYYUXEVb4EClg0VF6LSsglFfvwQoumnk4pDGamJH2tOpcQeow3VuKcG5GI2CNCT4VsgNTdr43NQY9PmqMxKciPN+eNW1N5eXrYTObsMlD5+nwbQwmw+xd0oCTJJIowklj6Gg7RDp6MN/1Y4vXsaYjaj7iP8+PBQGbfO0hAWTQdcB5Wzya9HOFSFgfbi61kXDdGi9TTLD/JyO4uDVFb9eJsNuSxOSVguJfY6BsLqpWUe2co4af7i4yBJx+qt1TPSuTAEHndS5iSmlxs8YtVW6KdGMk6GzVewha9dPWhGSKkXNjWDc8i8hmZZ1a3kOQTNAp3nuF1YCqf1fajtqGRqhjJNLYPvOm38B14y8s5a7V8lMPm0UMNl8z9YPAzUfg5yeF2NUNYnIDcveEt5sbpIGTINt7KUPgJIgi20om3k4RbGYzqVnyUZRh62vftv86bP7www+wsVFX4SiOzk2NcXoadZoXnbQtpcwTFneCj18AHL3k8PSWwsubRNmloHS4j0SOS4u+ZcCpDC/qf1MEMzW8Pvtf0JBJGpiIEeDPMFv4D7ZEydLlNeaKatWqYpGdDVJXNWQamwW9jer7KzuPU5YL8DZKgFs3RLh9TYh3EVnT1lRexxcLm+s8pTi+ZF1aFzkPb5mNyqLuvM6mcjd6Zp/nX1cVdedqN1e5+mCZnRMTh1eGTtLu3D1xPo6HrlNEOtPdiAoSNrkJ5jUTE6fmFofNF2DWfjgszBsgKEiAa3et8OKdKb7/3gj2Tq3RZUIwDC3baVw0JrbN4bz2MGuQkSa8h9/59LrIHE1iCgkn+fl/MWpOjFboVP5lXrFSZXQa5wnpsftc2j6PBLQJxilNLv4+AR1HOqFStRoa353fDgLS/tKZkF94yUUzdTUT6WGzaMHmpfeQU7rbSwyxp1ijqUDs7gGJfyAzH2BAqeXHSY7Ocf1yitR58F+FzadPn8Ld3V3jvlWpUiXMG2+DdystixTopEbUx4twC0yTi0EWk7xBgvLo4iXDxABfPAuzwocIwwKNVCrDkra/35KTEUUz15jhe38bWIuoYVYzmtn3G2Ncms05MJHOprZlFeXnKKr5bJcAV5+K8Meh7Ec16bt9kbA5sE07rHbxwg9TFzPY1GYnyUOh+pg/sDmB2V1SN/rBOVGI9ZIp5JCoppMinZzvOkHnnskLcWLphjToLHjY5DuBX0N29RPzFx8XewKWnUfD0qIeJk8W4LcnlniWbIqt2+qja9daMDAoy25e1Wsboq/fDJYuZrWUmTZV8OvK2kh1c4G3gSnXPqGPkx9Kl1RN//CgZ2zWEL47f8Wk38C58OTxdshvA9PvAb0cfVUkncqULo2ypUrCts238Nj+KysvoDKDDGE7D2CTyhhaK0kndXcLQgj5uesCXD3YaAcbSp/HJcN/1hIQVCpPaMp/i11dIYvaCglFLfX7WPu+/MLPsf8ibG7fvh1mZqplRgYGJdGtmREHOrEi5hNelKCGOsrPLegMZ3Gg7uvRR8JeP7OgR6bRzYL8biyaGSvA0+XW8OhjDoPiqm5xLCNWsxrCHC3xqYj4yed0/5Dk0f1zQiQ9FOHVuuw1BvHr/EJhsz1WOrozoFsjluOnWREMOsnZRx0u1R/nF2xyou5hOBu5k3WjkwZnjIckDTSXMhF5BywZ44BoN198P2UR29bT4dtxfMl6rHGXYOKgYQzqMnMQ0hpZiUuGejc6X7OZ4YSp6BQPTPyMERE/wbz9IDRv1gALQhvi0TNbPH9njW17mqB7DwHa9LWH5HQyA0IOsrIGkVq3V8tkRR3r5MAzZFoE6ps2RHE1X3UeNmmkOsl2wyfAfed5Jami3GzPS/iRdugtQPzTdTTvOxwlS6gKxJcoXhzly5RBN1c5c0zK0vfKMWymW1+6bT6pItekh82cHWdq/pGfeAiJLFjRTS7ROsGJPb0gmz6fkzDKo6h5ls4VLdeE/nM5O9aZ7TeCTa+TT1GuWrpzztatW1U9HL+QR/fu3cP48eM1opm1atXEMkcbvF9lAUQ3KJSObB40dI3UwPPDnGFwFsu1Xov8j0BXsRz75w0pMrDJ1WaaY7ufLayMVeX/uHmqNIZ1NMGthdRpLsSHIijOruuYqD9PoPk6VoBr90W4FycEPc6qtqbysr5Y2Fzl5MHqI6kjnFLWnLNPJGveORm2RSd05i9sLue60JdtShv3Tl+C1e4SLBljz1yGllKkcwwX6aTnCUpPLFmPtR7SwoFNfoK7wAmUy69+wohlP6JGA1s0a1EPK2Ob4sm/NvjnjRXWrLfCCLte6C+PhPuhJ6xWM/fQqYCqGySpFMdcfZShkv6mWs6erv6oWa++xg21Qvny6DDSGT77ua5xvrEps8lG/XUSc6cu+SEzVqBGHdXu9OIGBiir5HFu1n0Ig1L1ZWh9nEPYDCDwjnuFvn7TUUnN+lIPmzkDEOo+Dzx8G1JpAHRpZdLkJvb0hmzSTPif+YtZsWo9rvx1ox+/yMhn4A3A59hDlK2ULmz+JcLmunXr0KBBA7X7Yil819YE1+dTE4qwyEUzlQGEIpsH5n7HZIt4sNQ2uojlODBvUKHDJnW/I1aAR0tt4NjTQms007BODcR6NipyfvLK+z07f1MK/elBY5ZC/+f7rNtTqq/ji4ZNgja+KSeUnH3snFiH+ME5KzjoXK4JnQUBm3w0lVLkp8K5aCtFMle5+TDopLQ6SSZxoDwBqz2kWO3ijUmDhxd8ZFN9sox7g6n3gQ6jPRQ3sDJo3twQUSuF+POVJR7+KcSKKCEGjOiBfsGx8Dz2NwedGUnGqK9D6TFBVSA1IfnPRqVKlVVumpSy7u4oQcCZvzDxDiA5eg89XOWoXrO2yvsISKtXr4lujhL47L/GmnWY9JDSerQDw0smeUP1q9Qc1LhzH43l1qpVG3bLNsGy28C01yx7j8iGt3l2pI/So5nuW8/AqlWHtHUqA7geNnMIm3FvIDv7NyRBU7XWa/KTnNjNHbJ54fCPfwPfPC7R0H4e5uz76JeV/f1G1rh0vbtvOQ2b1p1UymQ2bNjwhcQygdu3b2PIkCEa94d6tWtgtbs1Pq5uCKyi2sCC7cZWB4zMHpPcUdLitnD3CYTYW3umgZqF3LzluLyofaHCJlY2AGIssNW3EUyMqNNc1RjEoERZjPlWiAehtsyBicA0s+9f5F8nd6AIAe5cFeLmbSHerMx+YxD/Hb9I2BzQuh3WeEiwRTaVdXyT3FC6naQdlo13ZlqYh+ZHa0BnQcKmKnRuY7WauyctxApnL3C+6wSdXE1npL0rJg8ewU7gYbOiMel3aNW71DnB5DSNrg5kF14j5BrQbqRL2sUkaNgSZs27o33rGoiOFeGf5Ia480CExQtF6DeiN/pNWgfv04pGGS1C7Nq2Oe2mv/UsGnfQ9Oc1a9wCzjEHOUkl1oT0itO5vAEmc9TDNQCkhal+wVerURP9fKZBcvR3TpczA4FtFj28+BYDgxejavX0dBotk6KZrfoOg8++JEx9Aph3T7+x5xds8tHMfn7TQeLy6t+Nf6yHzexDBncOkuTRe8gjt0Ds6qI9beftBx83NwRQt3qCkjGB+nWif/xlRTQpc0PZgnPP0dd7MipVVHVyKVWqFI4cOVLkYfPjx4+IiIhArVpUS68MO6UxsqMIdxeSC5AxPnwhoMM6yCMFiJpsDwfPIIh9NIHTwTMQyyc5ISVCCBJy5+GloEYWzYwxxv1QW4zsKIRBCc3aTGG9GtjkbQXEWhRZP/mc7C+Kav67xRiJT0zw6ETOo5q07i8UNttiracEJ5aux9FFaxh0qjv7UKSTZIk2Syfj8ILVLMJIHeSFAZvq0HksdB12hczDCicvpstJ0dkoBzdMHjISxYsXR6NOveC1k7NNzLJXdz7CZpexbpiYlIo+k2JQz6QpenWvh207zfH8nSVu3DXCzBnkuz4YA2dshc+Zl+ym7qer1k2Rrg+88ILpV5ZXE7wtX7YMeroFIuDX5zollUiqKJhJFV1Fl3GeGrJMdBOuU7c++vtOh+zUHwroTOEmx3MUPUxhTkjuu+Jg3V4TdGvVq49R89akSSoFXgfMu36XdnPPa9gkZyNqAnKjaOY3HdPWw08mTTr1gFWLNmnP62FTDTYp+khGAiwKqdtilICT6jZlp59CNnUuxC4uXDrdm3MBYq5ALi6QL14F/wuv9JaT/xGgJsUMul+4bDgOUy3Wsk2bNsXRo0eLPGgmJiaid+9021v+/iCsXxtbfBsBMeZFAnSow5zkjOj/54i6mQLipwhD/BVmi4UhbnD0CmJyR25e/qw7fYJXMBYEu7PXPxZCJzoXzTTHOi9r1KulGdwwKFkOrn0s8McyhQPTFwL5WQXP90sFeHjKGEmPRXixSQASds/qZ9Xf9+XCpocERxfF4lTYNgaShxekO/twkU7OTpKJrDu4Yat8OrOcJDvJA3OjWBo776SPJrB6zB9ncDWbPFzqGklv81T4NhxbvBbbg2Yh0skDEfYuDDZLKewPy1MDzFB7uO84z/y1OR3JDCbSfITNjsPsmT5n4E1AcvpvdJcug4nNN+jTszb2HbTAi/cNkXjDCNOmmqLH0GEYumgffM+95aBTyU2IokokLeS87ggsmqfDE3/TtGrZHs7rj+nWrFSb/HipIq89F9F28DhUKFsmDcj4ZTYQmTOfdGYfSTaT9P/CS/Txm4EKFSqqvL9UMQO2z30P3VaRVMo/2FTUyf76DP28p7CmJ367aaR61AEB8zDpcgra9Oei3vS8HjY52GQp7kupkF58B8n5V5BQt3nCe/gyhQA1IE07d17C72IK+xEiXxoLPz8ZfMQ+7L/EPwjyVTvhf+5Fxk5CacvStQ7989qyGQX+HFnLXgMrw+nhIkO5spyqBn+NlS1bFpMnT0ZycnKRBs3U1FQsWLCAuc7w287GYmXg2tsUD0K5aGZqITehcOLq9fAi3BJXF7fHxYUdcX1JOyRHmGWa/ibgTI4wxZE5fRA20R5zg8UImzgBh+b2xatwC9Dr6vCSn4+poYcae24ttMXwDsYwKKY5t1iL6mKX1PaL8pPPzj6jRqDkaAFu3BXh7mUh2/8plFYPz9n/Lx42eaF0ilgyZ5+5K7BRMpGzk2TpdUfwzj4RE9ywI3gO9s1Yxl4vLNjkIZTsLEkc/tCCaERTzeag4eBhk7+plC9XHh1Gu8Hr+wSFS4+aVzc/8eUzbAYmcjaW1BAUdBPwO/knOrrPhrGFLYYOqo0Dhy3w6oMl4hKMMXmSFfqOtcfQ0AOQxL8HWV0GXAPkvz5DT7rpl1Lt8q5SuTL6+kxDcDwHXxl2z/PfN21U6IYmfYbb5tNoM3A0ypZU1zkzYD7q5LvuuukXWLTU1A4ln/VxSzazEgL1JqP8gM2g22C1Y67rj2kH7286wH3bWRaBpX3fslv/NDDWw+Yr+JJ1JHWXfx+HgCWrIZkyF/6zQiFfsR2yY79nSZSdIFV27B4Cf0yAfN8V+P/yiKXZadkFDkZp57MeVHO/71+ykpuQG2ClOCLrJmnXDn9fJfvGkydPFmnIpI2Li4tD165dNbbfvEFNpuuIWLMiEc2k9Da54Zye3xNTAsTw9A1k3uTkBDQnyAOJi9uySGdGoMLS1ZF18SHSGK8iGuJDpJB9hiKlGX0ub18zYrWun6MtEO1hi9o1NaOZxUqVh3c/M/wTVjT85PP2+6eDJKXQ/94rwNU/Rfhzf+5S6LSN/xnY5AGOOtEJOg/OXYF1PkFYNs4RlFLnRdapqYjsJJfbObPnKNV+aN6qHIjDb2Ye6JyDUPYim/y20khNRMeXbEjrRifYLKlFX5Jq+LpO8IXvwVvaG2AKCDb5iYBS0QSdXkceoq3zDNQ3tsDoEXVw7BRZYFrgf+eN4S+1Rt8Jnhiz8gzsVh6AWaPmGjdNm3Zd4bHtf1w0MzPNyowmZJJwSgTI1tIp9hAade2n4Z9OE4261SRFMzuNdmOgQVDJ0rFq68lr2BwStABTklLQ12sSKpQprbJPKpQvhwGyOZBfeKUoR0iGPCEFLbsPSHvf1w6bvheSIY1LZrWXvp7k/uMOb08viD28QBqZUopQ/hCfuX0kpd3j38GX6nrpP2tyyyB7oHZe8NeCfixCgHwhmWUl6IdDZzsvlFGzaqxQoQLmzJkDihYW5X9v377FlClTUK6can1g8TIVIfmuIZ4us2RNKKT1mF+wkZ3lkoTRz3P7w9k7GK5eMuYARA0/1NxDYu1evgFIWNQ+Q59zfn0UISUnoIL2NP8QSeLsQtbFP6idCQwMSqXdc7kfKcXQ3MIQh0LIgcmUibnz2/xfHMk16LeLQly/J0JyTM60NZX3y38ONnmQI+ik/wdmRzBZJGog4mWSCDypG5xGgs4Dc6JwJmIHAz/+85mNqg5CuYNNquHkdTaLFTNAH69J6OM1EVWrVlM72Q1Qq1YdVtMoPXKXq0VUNM/4FTBs8hOslFLjtwCP/bfRalQAjITmsBtbD/+LN8erD+Y486sxfHwbo4aSnh1duNWr10B/2RwEJbwD6Wvyy8v1eCGZQVrQlQ9wWn8czXoMAulj8hEN8lLn/zaxaYJxYTtZmYL0Mgl4a5808xo2O343Go3ad0/bDn57GrZsz8CbrDPTxOIJqvSwqXpsElIh3/AzfNxcIRb7ajT6eLl7wD8gBAHHH3C2kjqOq67jrX9e+3VQ1PcLq+W+DowP3wUjcyuN66tLly44f/58UWZMtm0UcW3btq3a9hdDM3NDHAgi3UYOdMi9RnkyL6y/P0bUw8PlzSCV+MNd7K9xPZLKg4tXAKbKxXgZbo7UQmjyyXjfGDEd0o/RDbHUwRK1a2jOuyXKVEDQMCv8G2nN/OTfF/Eu/4y/b+bnDdVmvtwgQNIjER6cFYJqN3O7zP8sbPKwSFFOSrHvm7k8zdmHopsEmzxwMjvJSQvwy9KNrAaUoo3853WN+QWbBB5DZq7C9MeA974k5tVdqbzqr1t6T32BkHmW+594xEHn5dScibqrT8RautGpZpNPo+uacAjWmKTI/ltoMcQbQhNjODvVwYXLFOk0w4mzNnB0sUbZMmVR26gJfPdfx6T7gB9FM8/l0u5Sy3eg+tKQyyno5uCL0qXSf6FS3VbFsmXRw17MarlIb49rLNE9weYaNhPeoXmXvmqTRzr0kkB9f//ZTAJKA7z1sKkKmnFv4H/2H/hPnM4imbxckfpInufy6F2shjN7ZRm6zwNd577++ULeZ3FcNJMUKDqNckEppR+UdK+sUqUKlixZgk+fPhVp0KTaUblcjpIlVcuMSpapiMAhFkUWdBBVFwdn92HNPerXIf+Yopzu3nJcXNQ503R6bqEmO58n60isESFhti16thTAwEDdta4EWlvWxcnJVJtpgs9RDVBUID873zO776UU+uNjxkj8Q4Tn23JmT6m+zv88bDJYVIisEyCSiHq0mx+TSuKBk7eTVHb2oQaejKAzP2GTdxDiG2A8d55Hh+GOWuVw6gtNMTBoIevenvYb0KJHuh5klhyEtICauvRRVmCTn3D9CTqvAy67r6D5YDHMLIWYPM0WSXcb481naxw4Zgl755bo7TkddpsuIyARyCiqyC83qyPpa9L6x4fvhqChrQbgFStWDFUqVcKQuWsRdDdrEdXcwKYk4QOmXgeadtSMZNJE2LBVB81opvIx0cOmCmySMLvs4A34sA5yzahm2uTm4YmAecshpfpLvVamyj7M6rX0JbzPn5Qprn3GuNDNoHshXVPK//v06YOrV68Wacikjdu3bx+aNFGvLS2Gzk0EODHJBlhjgk9RBS/7ow4M6o8p5U0Atnn6SDh66XYBIkkjF+8gHJnbB4isk+somfp2ZP8x1WYa4f0qS4TaW6JGtSoq5w2dQ9RAOnWEBV6tsGLRTPqu2V9P7iOCBb1OSp+/jRLg5k0hbl8T4m2kUY4cg9S3++uAzaUbWaSS4JHS5QfmRDJ9Sz6dzgvDKzv77J2+lMEm813XEuksCNhkN/sL1ADzmVkyEnS26jcc5UqnR+r4G6uRhTXGzF6JZt/2SrtoCgM2uQnqNQiUpz0EWoyVsO0Riupi2ixr3HlkjRcp5ti9pz5Gj22Grg4hcNx1i6W+sybEriOKoqjVkp58gvaj3UC1mPy+obFc2TIoo+QC1NZjCoLv5CdsKnT9zv+LXm6BKK/W+V6pchX0k8xEUPxrRRmBjlpBPWyqgBLBpvxAEny8feFN/7Xo8tFzYg9PyOYsZV7oetjUcc0o/6j50v6Oe8MpRhy6gw7DHFBSDTJr1KiBqKioIh/NfP78OXx8fEA/gpXvV+XLV8aM0VZIZqAjKJJWkxxMGAFRhtg5YzAcvTL2N3f1DsLJ+b0KHTb5aOb5GY3QpblQazSza3Nj0OuIFTHI/xqimTwcUlTz2S7OMeiPQ7lvDOKX+1XBJkU5OZ1Ngk2uZpMafEhknYAz3dmHnIkcmLPPj9OXsc8w6Fyanl4vMNjkJwEFdAZd/cj04lr1Hapxg6WbVRmFdBL9PcBvOkttZyuNmMM0urYoCMFce6/pSjfRCmhsa4ypU41w74+G+PuVGbZsMYadY0f09pwDp923mVQJ1YFqW56u51gEOAkYtWgT6gmosFsVNK3bfAu3zadQp2HjtNc6iGcg+Hb+wCbpZjJdv/XHYNmsddo6+e0iwXrxnotc+UOGMj2vQLW4+ppNJViKfwv/Xx7DLyAYYrG3bth0c4M8bD2kl0hfVQfI89eWfszW9abrOiyo5/2vfEJI4ieMnBsL0sTlryt+HDRoEO7cuVPko5k7duyAhYWF2vYXR8+Wxvh1OkUzTVmHNz9ZF9WR9DTjF3UCwSQ1BGn7AeghlkIikeLBsmYoDL1M2ndMminaCO9WWWLOWGtUrqQZzaxapRrmjbfGu5WWQLRREYb8/IuYvl8mwP1zQlx7KMKrdblvDOLP268UNiMYbBJghju44uDcKPwwNZRz9hltz0CTop68neQasRz7Z4aDAJODToLWvOtGV24Qohsmn0bXevO+kMwiYcFXP8J+xY+w6dCdud3wN1rlseNQO0xKTIWcuqyzKueSl7B5G2jnMSXtZlrbohFGrToKs3ZD0bRRXSxcaIz7f1rhrxcirIkVYsSYjugnWw63n+5zFpgMFJRAQx0K4t6wjnjfo7+j9eDxGt3nVSpXQX8C7ktvIb8B1DBJbxrIF9jk/eXP/4s+HsEgrVTl48H/Pdh/FkJ+I9DNAgTpYVMNhMgFKAUBYRuYKLu2iY0g1E/sDfn+K1ynufp5o3+stk8zuMaK0r6Kf8t+oPn+dB0t+w7XuN4NDQ0RGxtb5CHz4cOHcHV11bg31KxeDQvGW+LdCosvCnRI9igl0gQRkx21ugARgDp4BmPHzOH4HGVYKABHJQgUpTw7zRadmxlriWaWRO9WAla7STWcFP3kIelrGklb8/UaAa7fF+H3OCEopf4uF9qayvvuq4dNXvroTOROKDv7cHaSE1jHOoPOsRNYVzul4KnL/XTE9jyTPsoWbPI3/wvJDMiCLqfCLnIPrFq117h5URe2dZtOGL98OwIvvWValxQp0wqxacvVtKvMTs2m8rIpcqgMmzUtGrHUV9A1YGjo9xA164VmTWojLMIIT/5tiCfPRFi5whj9h3ZGT5+lcPv5CahekuvMVp0QWWlB4icMmxuL2oYNNL67LUkq7byQJhMliXudr7DJBOtvAK4bjsNSi2B9+fLl07ZxgO80BF7LWlRVH9lUPe7s/KLo5umn8J8yh9lOMucfRVqd0udkNxkY8z2kF1P09Zr8df2Fj7LEzwi+koqRM1egRk11q0YDjBo1Cvfu3SvyoLlx40YYGRml3Qu4H6Cl0L+NCInzGjHpncIEHYr+fYqoB0TV4f5H1s1S9zhFK5+FWWHZJGc4i4NYSp0kjyi17uYdiHXTxuJthCmTNFIGkPz+m0UzVxuxusspIxqinJpjHe3/WtWrYImDJT5Efxl+8vm5z96HCvD0gDHT1vxnT940BvHb+3mFAKkRAtSrkt6EtXbt2iJ1zRrwW7N9+3Z2kQ5o3RZrFQ5CvKi7rq5x9eczsqukZZHIOnP2CZzFfNfVoZPS7+t9g/HzvJUMTskmk5NVckBWHYSUt4nqSHMEm/zkEfeGRS4DL77BuNBNqFlXM61UwsAANu27winmIIKupGo4+ygDItW35aZBSHlZGrBpbsuEuCUkxk0i7wnvMWTRbpi26IF2bWojaqUAfydb4t5jEZYuMcZ3o3qil2wFPI485SKdpIOoiGaK919Di77prjp81LBmrdrMdSeYJJUSOaCTxL1htXv5EtlURDMDzv6N3p7BGi5G5NU+eupyNO+SbjM3wGeqHjb58zeHI9VuEnAGhG+EJCAEPj5+8PGVwn/qHARsOQ7pxbd6u8kc7lvla7iw/6Z7BalceO6JR5Ou/TSyOCYmJti2bRs/RRTZ8fbt2xg5cqQaZBqgXq1qiHC2xsdVPOjkX3qUn/R1jR8i6rO0/e/LWuLk3C44OqsLEhZ1xOsI80wdgGiZLD0eIcKZ+d0QO2UUIiZNwIYpw3FpUSd8jDQCLV/XuvPjeWpcog7yM1Nt0dqqntZo5rCOprg235ZB/pfiJ58f+4otkyKYEQLcSRTi5m0R3qwUcJHNPJDYwooGwFoLrPe0RJlSpC3NKS6sXbumSF2zwPnsogAAIABJREFUBQabPASSsw91o5Pv+vbAmUwEnrPA5CKd9DdFRAk6OdiklHshwSY/oVxKwZTbQKte6R7ePIDxY+nixdCs+wA4rTmMkCRwMKZkJ8kmloKATT66qgDlgPg3+G72Jpi16IYe3Q2xcYsZnr1tiLsPRJg1wwjd+nfGgCkbmO86lQ8MnhoOgkr+e/Fji+4D4L33MlenygS6OUml/IJNamgKug4G8cZW6fWg/PY0+bYnvL6/hOm/Ac279kvbXj1saolW8udxNkbyOafopfTUUwQcvAHZ4buQnvsXfgmpYFaW2VhWYUOVfv2a5wTJgJEO76CJoahatWra9cNfXw4ODnj8+HGRmqy0bUxMTAzq1Kmjtv2lMLidEDcXUm2mEIUNOgSKr8PNsGHaaPhJZHD2DsIEryC4+wRidpAnkkLbg4TbMwMdSqkzX/So+vgQJQSi6rHHBdnJzUczSROTtDFLlamgtu8NYFirGla72+LzagvWlZ7Z9/oaXictzX+3CpD4RIRHv+RNYxDpkSLGGH8st4Vrb3MYGJRGpy7G2PNjK9Q3MkBkZIy2S6bQnitw2FSGTop0Hl4Yg60B01l9Zyhvgamo6eTlkwg298+OYN3u/OezMuY6sslPqFpE3Zu07wJT22YaF1qZEsXQuv9IZt0YnPQZsquf09ONBQmbadv+hqXLA+LeoFdINEQ2rdGzax3s2WuGl6mWuHHXGDOnm6H3qFGwaJMu7cRPOrXqGmLYjCgEXU7hvgu/XMWY57DZZySmPAFkZ/5Cd2d/EMTz20JjtWrVMThkMYIuvYXsGljNaLPO+shm/gAVuQC9ZX7nTLOV/yGjdg7kz7o1AUm/ntzuk5esbIaimeQs1rhDN5Vri64vKysr/PDDD4U2IWV1xYmJiejbV1Nf18SoDtZ7kTh40QAdVnMZIcSKyfaw9wyGp7c0rcmHdwDy8QvAzSXfZMkBiMCMgK+gHYBovaBo5hpTHJ3YGM3NDWFgkG7owd2jS2H0tyLcWUR+8kKQRebXAJJZ+Y4Emw9PCZH0WIQXmwS5FnJnkeU15tgttYW1SV3FdVwaG7Y1wR8vRFgWJsHt2/ezejkVyPsKDTZ5WKTUO0U6Dy9YjU3SyQizcwEX6eSciAg4qXt9g18IjiyMYe+lBiL+8xmN+Qmbg2WzMSnhNQaFhMLIVL3r0YB5lLf9bgxX23gd8L/K+Z/nexpdFxDEv2U1nZLT/6CHLBzChi3Rr2dN7P2J811PSBIhMMgYQhGlRKjjvDha9hkCn5+uI+gWFHaDmpNdXsNmowHj4LXzFIy16Hg26dQLXrvjWHSVUoCU9qcGJT1sah4XPZjp94nqOcDJhQXFJzPLVmrw465zTl2C5IHc3d3x559/FsjEk9OVkHj8smXLULNmTZXtp6jO+K4muBdKkjpFB3RI9/J/C7rBWRwMEl/X1nTn5CXH0hAnpEYKUBTdc1g0M0aAv8OsIR9qhZJaoplmgrrY5GMDrDYvEn7yWQHAgnoPNQYlRwtw464Idy8LkUIp9Rw2BnHRTAGeR1jDq68JDEqm9yt06SbC3ScNcPehS04vr3z9XKHDJg+LDDrDtuLneauwUTo5zV89Pbppj3AHN2yTz8TRRbGs/pNS8vzntY35CZuks0l1k+Rh7n/qD/T2mYqadXhQS5cHqlC+PNoPd4SnApIm/wa0G+mSdqPMswYhvmZTF2zykciL79g2+/zyFO3d5sLYvAlGjzLGsTONkfzJCldu2kAWYAmHeeGQXAb8rmTcbJPXsFmlRm2UU9LspAmxapWqGMJHMxW1omwi1cNmxg1p+gikfv+cfwXJxRSE3ARcNv6Chi3apd17eNhs1KgRDh8+nK8TTV4sPD4+Hl27dtXYfgvjOtjmawWsKVqgQ5BGndqrJ48FAaU20KTnKNopkfiD6jmpgaigICgr6+GimWb4McAG1kL1cgUDGBQvB4ceFni0lKKZxkgtIn7yWfluBfUe0tb8ey+nrfnX/pyn0Llopil+ktugkYn6sSiFXT82wYO/jZDy/nJeXG55vowiA5s8LBJ0UnqdGoKW23F6nTxwkpwSNRVFTvDA9sBZrPmHcyPSDp35DZvU+U0SO8zDnKwZj9xDL69JqF5Ds6OzUqVKLC0cfOohvrUTp90wCxo2+WgHaSSyiOXppzDpNAqVK1eFs7sV/nfRBs9fGeL6005Yk7QGAeefwf1XwOf8W60Td+5g8yUTf2/Yc1ja/uAnQH5s/C0XzSSoZ9FMZYDSw6bWY8IfY/34lUc3qcEuCQiMe4meHsGoVLGiynVWpkwZSCQSPHv2LM8nlrxc4Lt37zBnzhxmjcnfF2gsUao8vPqY4lGoJQOd90UMdCiF/ibSHIsmesDVS6YTNini6ekXiITFnYCIukUCNmlfIkaAf8Ks4d3PFMVKaUrNWQrrYJeEINMc1KRSUPD2Ra0njGsE+u2iENfvCZEck31tTb5O9nWUNXz7maJkWdU62apV6yEs0hn3ntbBk7/98vLSy9NlZQCba5CX3eg8TGZlpDT50cVrWaMQ70TEdaXbM7kkHjpJMH5XyFwl6EwXhqf1FBRs8pM6s3O8CfgeuIHuLgGoXlOz0aZ2XUPUVRJH7zTcAYGJSnWdyjCVwd86u9EziWzy28qPwfeA72ZFp01CwoY22HApClcetMHjB6URf6cDYq6ug+z8C63QmWPYvPCadfoH/O8fGDX+Jm39/GRStWp1Fs0MvPQmrfOd3+a0UQ+betjM4BpJO0++wvcwuTCytl17GOZNWmlcX82bN8eUKVMwderUtP9btmwBgV1R+nf27Fm0b68uPVcM1iaG2BfYGFhjVmRBhyDhQ5QxIifZw8krQCdsUmTTx0+GW0vb4HMRgE3W3Rxrjp1SW1gK+XrA9Gxd8ZLl4N7LDH8tt2ZAWtQgvyjBaMpSAV5uMEbSIxEenBWCHmdn+z4xf3kTHJ3UCK2s1GW9DNCnT39cv3YXL9854fq9ukh5f7soXb4q26IBm72atsPqCTIcXbgWp8O344SSs09moEhRyZ9mp4u6U1f5z3NXMpegzD6r/Lq6qDsB57agWVjvG4KlLLrJQ6cDQkfbY4WLGHsmL8SJJRtYTSdBZmHAJj+5SclT+Abge/Amuth7o2oV1fooHqhopMjmlHuAJCF7zj55BZuBN4F+k5anTUZVajWA19FXCEl4hk2Jy3H1tyYMOs/f6YYVV3ZCev41PM5RpPMNA53sw+ZLFgmmtN6E6P0wsVH1LC5RzIB19XvvvcK5ALHOdx0RqryAzcvv0apHuspAd7cghJBQf1ZE4b9CiOHPcf2o45ws7HNC8SNO/us/6OHsj/Jly6Zd23S/IU3azp07sw500s9Uhk16XLZsWVa7WdjQ+erVKwQHB6OcmnlDqTLlETDIAv+Ekad2Ubaa5KCCajbJs9yRajZ12L+6eAVgTpA73kSYgKKh2YGRvHwvpcApmvnHMhs49jSHQUnNaGazhvVxIMgWiDUtspCfl/skt8sibc0nx4T/Z+8qwKLK2jAGdqyCikh3293d3Y1Fd4OK3YpF2J0b5u66u9baUkoKogjYXQhKvv/zneEOU8AgNe4Pz8NzZu7cuXPuufec8973fN/7IuaFJt7/LL22JmMzd6oyS1XK+q9ZW3hVokGDBtiwYQNycgjPhSH6YS08f+MmBO5k7Q0fbB47dhxVq1bDmqUd8EfAROyx9sap+UG4svko39lHEBBKel1WYFMwG50sLnfbuGDTVHMmibR5+myWQETi8DssHHBq4Xpc2XQI17YeZ05EJdLZ5CYOCdno0niju0Rlg5ba7U7dRa8plqgrMvDT4N+4SVOM8l4Pt2sv8iwWyQKw6ImsrMCmorIqXP99CvvwXAYqfcKe43jsGsQl6eLZ41q4/XAg/CP/gGPwN/a5U9hX6XU2aSKM52Wa953tDPlqotmMctDp2h8L4nIkZr6LtUsJwSYB/AX3gTa987NaK8Fm0fee2HWQ4n6t/E7ZtyutrNCDkvn2s9AybiUEMmmsodhMyjZftWpVoQwm+Z63atUKt27dqpD56uLFi2jfXpSNrYr2hi3wjzfJGWmxzOiSAoHy+H5mQAt88tfDKi9rzLLxFAOclnZuzIoydF1v5AZW3BI6tqsAu4nNNIWuujibKV+jDtxHG+C9vyGPzfRXrTBQXB7XrTR+gxyC0oPUkBCviQf3NPE1UI2XHFSEtibnL39jkTG6mpC2t/A82bNnT4SGhvL7ZvKLsYh91AzfMhP422TxBR9sHjx4BPXr10ZIZHu8+6aGW/+2w+GlE7DPdgHO+u7A1c3HmLuPJJDJbStLsMkTdT/OgC8xl2eXbMJOSydme7lxijkIdBIoJdC5y8qJWWRe3XyELaXvtXLG/FG8uMBC7SoLmjS/E2zyJthUlonuHQdYHr2OjsMnolbNmmITgaqWLkZ5b4DbzTdS+XqXNdikpAKqv10eqPQNS8KvscuQkKSGJyl1cT1hDDZH/AXHsBzYhAI/aRjwz0mSXaVLRAZLUjDf8Qd0TNvw96VJUPDfcOgUFsfpFMLT8SwUpHw32OQyc1MxwmU56tbNj4GpBJtlD4oKvaYF9cHK7QU/hIZ+YUoTlKjYa7ot5EXkwihenFjLTp06IS4uTqp5iPaj/ffuLT9haIoddXR0RNWqwpNr3foNsXC8AdK2k6RRxXtqk4A6MZYIUuZrXRbGSOYGKOPlFhP4+cxjwHK2LU9nc46dF9xcnHFl9QDkBraoEKtJHpupjmQ/YyZbJFdNmAmXk6uC9gbKuLSA2EwdUJJKaQCx/4djEKv59jdeYtCL80UnBnFsZvoOIyyaqI9atesLzY3E8q9YsQJZWVn8PpyafhlRD4jVdOdvk9UXfLBJThEkf2Fm2gJb/c3w4IkWXnzWwI2L7XBw4TTss/bF2UU7GNgjUMkBTMGy7MHmMf7yOOejfsp3A3Za5YHOqRzo5Hmw77Z2xZnFG7HXmsDmeHbhyh9s5k3eoanMd33xQ6DjiClCN5Eg2NIwNMXYJUFwv/2OZydZwDJyeYFNDhjYBWfC+jawNDwOp+N88CBZFU9S6uHywxnwi7qOn9TzNUeFwCZNhHGA2/UX6DPLEaRDKni+TZXVoNCC/HR5oNNg0ASWLc/9bqHld4BNsucknUGrI9dg3LkX/3e5368Em5Vgs9B7TsZALwvZuQfM2PIz1PWMxO7nvn374tdff2VMZXGXxml/Apx3794t8/nrzJkzMDExEal/FfQ0U8E1X7Ka1GYOPBUJUhgYCFTCm60muLa6H35bOgpnlg5D5IZu+BaogZwAZaRLYK1oG2WZpwdoIWRdH/yyeDiO+w7H3yuH4MUWM+YgRMcu73Pj2MwjDkZQVWos0vZyqFv/JyyeaIBPAfoyAfLLu31K9Htb1ZCxWQ0pwRq491gTn/erFRqvyWMztRC2zAT92qiJsZmdO3fG9evXRfphDpKfj8O9RCVkZMpurCZXaT7Y5OwqadKtWasJBgxoh83r1fHomQaevdfC1T874oDPdOy3WYo/l+zCtS3HxGIxywtscgCXGE7KRqf3Jxasxba5djymkw86zVlC0bZZVlg4mme/OHrJNunBDDexlIjZFJi8Q1MxPx7oOsWK37F/aqSA6lWE2T26BhrGrTDV7zA8w3mJNKQpKTgJljfY5H7bNjgLNsEEOmPxZ7wDklKa4OkzRRz5rR26dNdmVllt5ixl7CS3rDcz8CQ0JbgAteozFO5XH8FoyCR+e5QZ2MyzvvQM/YyBNj6oXzdfn4wDmlRWgk2B+5W7/ytLob7H9YUKLcPy2MzLj9Fz0jxUF1khaNy4MYvpys3NZTGaly9f5sb8YpUENAlwFheoSvsjL1++ZDGign2QXv/0UyMsm6SHzB0GwM6KZzMJDOYGtQAtd893c2S6meRNTiwlOQH5L5zNEmYIcBYEUoj95DkAcd7ozXg2lBIAakHHKI3tJLZOzkoJ6/LYTDl5/vjLuw5V0c1MDcFLKAFLi8k3lcbv/j8dg7Q1U/eo4V6KJpJDNXjWlBK1NVWZy1LWTkOsmW6Inxo1EroWNWrUwMKFC5GRkSHWpb6k/4voh7VlPlaTq7hEsKmirY95B2+h+6zFGDqkNbb7qyPppQaevNXCxVNdsd9zJg7YLce55XuEmM7yBpuioPOy3wGcmL8GQXNsmDA8icFTclGQuSUWjuF55w6y88WiRAg7+xQ1mZYi2BQVde81YRbLGDXp1g/ksy466Oq168J82b0jv8GdpJbyQGdFgU2aYB1DUkGg0y44ByvvhOOvOEu8/qSHFx+NEBCgBkv/dXCKBWz+foYeU6zE2EwFxSYYu9gf3lGZmJ8C6PbJT9ApfbD5CZSZ6xMPzN13AbptOom1sWBYQyXYrASbFQoiixqLQj6DYsFpHJm4eh9UtMimTnjcGDp0KMhhh/4o/pLE2gv6o7jMjRs3FhqfySURFXSM791Oq2k6Ojoi9a+OQR00EbGC2ExNEOMjCyAlN7A5ov26wcbRE/NEZIzICcjcxgtrvS3xJUBbpp1zGJu5Sw+7rE2g3FQY2NB91KDhT1g1zRDp2w1lAuTLwrX/njqQtubLv3hL6G9OSl5CJxtVusejVxqjL2Mzqwn1hbZt2+Lq1asFdK9cJD+nWE0lmY/V5E5AMtjU1IHn7XfwegCYH49G1wkuGDHUFHt3q+DJO3WkvNbC+V96Yq/bXBywW4G/VvBE1kkfsyyy0aX1RiepJqrDpQ378IvXSgY6KYYzcKYFA5vVqldn2ZadRkyG1S/BLJjejZx9ihrgyxBsdh8/CwuTyaf4G2b6n4BRxx6oKjJ5EAht2WMAzLedYfuRdp73Q6CLtS//5lTUNYFLeDpL1inyfATOVzQbnUsQ4mI2CzsWgU6bEMD2ZgZGz+qPfQd08CbVAM8/t8TvcV4YNnEwv37chNiq7zDYn41mcalkhUhL7GUGNvMycz1vv2Uap6IJWg3q1cMYj9Vo3y/fW70SbFaCzcLu+Qr9LCyNF899PhEdR0wWGyeaNm0Kf39/bmxnpYGBgcQ4TWIqe/TowbLSSW+T/NHpvSQG88WLF1BSUhI6bkneJCUlYcaMGWJjQxOFRtg8xxiZO/SBHSoVEsMoCViweMwATWzwmYe5BYizU6b5bDsvXFw9mLGXko5Tkdt4wEYD8WuMMaEHrUCJspnV0L+NKu4uN+GDfEkhARV5Dj/KbzOHoAA1PIzWxP0HmkjbztPaFKw/gf6cXQbYOFMfTRWFQX/16tXh7u6OT58+FdjNvqRfRjSL1ZTtDHTBEygQbLpdeQrnOxlwjcqCZyww4/AddJ/ohFFD9HD0kAaefaQldl38dawn9rpa4LD9GlxYcwh/r94OnsXkLKaTWRrSR9KCzXymMx90HvdYgm2zLNkyunyNGvwBrl7dOug2cS6sT4QzmSLXqOyCQWdZgs1xM+EZk8PsID3iSIA5FVPWHYR+m06oIgI65Ql09hyEOXvPY9lzoIfzKv75VATYpImXpI+Iba3RhCw7a2DIMCOc+sMMr94q40GKBlZvMIG2dlPUa6yDEQu3MzaT+cXnAd6yApvcEj5l5mqLyCsR8CUm2frXECx6BLQfOIrfjpVgsxJsViigFHgQFKyHa1QOfKKzMXH5Diip5Mc4cw9x48aNQ2JiouDYzkAmgU1Jf6NHj4a8vDDgoPcDBw6UtDtbSi+N7PR9+/ahRQvKsBVkY+UxqpMG4ldTprkGsmSEzeTAAcVbkruPk7M7bAqwnCQnIAKi/vNnIjuw4pf9ubp/9adlWhVk79THllmGaKbwk0jby6GJogI2zjZGBoF8GQhZoLp/y/vPP4/i6VNW5PeI1fxwTJ3JHT37V5jV5IUwqCNujQkGtSPdzOpC18PY2BgXLlyQ2Ae5jbm52Uh6PoploP8IsZpcvYsAm3kyPKGpoMHOIyYXk3deR4/xNpg+2QQnftXA808aeJCiiz/29cU+FxvstVyMjVPmYeO0igObHOi8uvUo/t18CFw2uiDY5Aa7evV4zj7kAU7amARSBAd59ro8wGZoKu93w9OZ2DnFFk5Ytk1i0H+t6tXQfeIctBzCi0Olc6lIsOkamQlFnfzg/po1G2DUWH2cOWeEtx+UER2tgqNXrLEs/j2sQ8Ey3Lk2LnWw6bgEvk8B1+sv0HO6LWqIyCs1/KkRRnishtfddLjdAzwiMtCu33B+h68Em5Vgk7s3ZaEk1ywvcif76z7aDR4nxmYqKytjx44d3HguVJ47dw6DBg0S2kZviFmsJ+ImxI2HDRs2lJgQRNnsJPr+vX/379/H2LFj+f2M+z3lZgrYaWmI7J16DBRVJEgo6LdzA5oj3q8D7Bw9QEvmBdlO0vI6LaWnB+pUqF4mdx68pBMNRK8yxtAOlHQiDGzo/eiuWohdzWMzZQHkk1QUApsjN1AZOYHKQKAyKIShIhKouHYsbklg88k1DcQ+08THI+r8xCAem6mHHVYmUGqiKNQXSIHBwcEBb9++LbKLffpyFlEP5H+IDHTBk5EObHJP25RRHZMLt6gcTN5xDV2GzsScGcb485w6Xn5RR8IjfZzZOQiBFnOxbqwlNk+1wPm1u5jmJQcApSlFRd2Ly2xyvyHqIET0tEG7rmjaXPTJWg6NFBSZCLLrxSQ2uAuBzvIEm3ltTZMMATGSQhrruwUtNERjmwSZATk00W8J9xiydBROJCpqwizJMrpT6Bemm+lyKQWNmqsIdR6aTFTU9eD3x3qEvxiPFy9/QmySEY7EboRP2DOm0Wkf/K3Ul9HHui2H5b5zUNM1FKtPuwEjYXc6gmWjO4d/hVNYKjwivlWCTa5/V5biD5oV2CY01lJ4zeiFm6HYVFz7cNq0aXj27JngeC70mmSLzM3NhbbRG0oWomVzDvAJlgQ2T548KfYdOs73yCBlZ2cjICAAiorCk6tctdqY3FMLSRtMmdUkLfPK6rItj9lsC2dnN+ZjXhDYJGYzYP4M5FQ4s8lLOvm2wwCbzA2gIOFaKzVpjO2WxsjaSSELlAlf/tnwoiCO2jk1QAeX1wzG9oXT4ec5HfsXT0HEhu6MLc70byET8bui9RZ8T9qaX3aqIT5RA4mRGvi6VQ2ZxC7vUcfDdcYY141CGPJXWKnv6erq4o8//hDrc5I25CILj54OQlySOjIyUyTtIrPbigc2uYE3D3S63s3A+M1/o/vIGZg1VRvnL6jjdZoG4hNM8PvOYQiYMxdHHNbh8gbKGj/GNC85IFhYWVZgky7shJW74XnjGfqaO0h09lFSVsFQh8VwvpjMi4+6+w1OFQA2OZBIsZPkC04aekNdV0JJVVPyJNGsBWxPhDMtS15IQB5Tyl2zAsrvBZsExr3vAbO2nYaajoHQkj+5AHWmuNhT0bANA1xC0rAj6hjCE7vj+eMaiHlkigMx2+AZ+hZO9wDNXqP551TSBCF1bT3UrC78BN9IoQnGL9rKJm6awLm2petaCTYrmUz+/VBAHynfzz+B5Lmoz9uejkTL3vnxxBwo1NbWxqFDh4qcVApiNklDkxxIuOMJlqXJbFKSEi3LCx6fXmu1UMQxByNgjx6I7RGcrGXx9Td/FSZttHH+XMwpJGZzjq0X/l0zqEJjNhmbuUcTd5ab5knoCI+FxGZO6qmJhLVGLGSBlnVloc0JaL7cYoo13lYs9pWA+zw7D8yx9YSFgycOLZ6EbwEakHXASazmmzO8xKBXv6sBpECwRxf7bY2g3EzkgUtODhYWFnjz5k2RfZnb4dOX3xmr+fLdEm7TD1N+H9jkBuXQL6BkFZfwbxix8jd0HjgKdtYGuBVmgrffNBEba4rfNg/HLlsn/OK+GZf9pAOdZQk2SWfTJwkMKNmevMOcfRpKWFJq3kIVIz3Xwe36S3glAD4xuWjTN3/gl8ZBSGySCk1lWaRdJs7jD8BkV8liNrlldK5tRUqXuxmMkXP59ymGOCxGk2bN+cfgBvMGDRqi13Qb2J2JBInIkwafWB1EjltssElsZhzgfvU5ek2zRo3qwhl0VJcOE+bBNwFMzJ5+n6wtrYIBt5AP2BV1AHcTeb7rEY864WjKLzDsk7+MXVywuSA2F+3653+fawuu7DBkPOz/iGUhEpSQJNQelWBTuD1E7g2htqr8rFzayi0G8LqThtFe6ySyj/PmzcOrV6+kmmAIVBYUs0kgUDRmk/oMyRxJ+qPt0sZskkzLunXrQGLyXD9kpXwdzOqrgWebjIHd6jKRtU3Ls9Is0dJSepxfZ9g7uYPsJQWtJ23tXVg2+sb585AeoF0hS+h0DhRv+XWHAdbOMESDBuLMtYZyUxy0NULuTh2ZClnI9FdBWoA2NvhYSHRZYu1r643flo1h8lPSXK8KAdBbeYlAj+5o4H6yOnBEDSlrjTGph5YYm0kqDKR/W5y/3NwsPHo2CHGP1JGZ9aQ4X5WJfUsGNrkJiCbte4DrnUz0c9iEJo0awcXFAOExRniTro6IuyY4vm4Udtu441fPrfh3Iw90/pvnYS7KcpY12PQi72uKQ43OYRnp1sduoOOwiagtL/oUKAc1bX2MXrAZvuGf0XEIz4WIBs7yBpvcxE+MIsVwuf2bBLP++YktgoN6w/oN0H+eG5zPJ4qHBHDXLK8sDtjkBKQZmylhmZqrQw/n1fB5RP7iwqyZfchXWN0GPENf40BMEKIetcXL53Vw+aYhZs7WRy35GmjRbSI87ot/V/RYlJREDwFO5+KgokXJScJhBc1V1DFh5S54RWXCNVqAzRSsUyXYFLtGYu0s2F6Vr8usvYjN9EkAbH4NgVm3fmL3M9lMnjhxotiThoaGBovRFP3ihw8fmNA7t5xOJQFT2i76V5xsdLLRI+910f5oqNEcp9xIzkhHJjy1iUlDUHPkBqkCQTxHoMJcgAi8UPxgxPruWORhBwt7nsbmXDsv2Dh4YNtCc7zzN2TC7uUNdHKCiD3TxK3FJujVkmIzRQiAqrUxo69P9fIyAAAgAElEQVQOUjaSCxCB/IpfMhdsI3JjurW2D9MutSsgJtba3hUuLq54uqV1hWiTCta3oNcZm9Tw6YA64p9p4P1dPfxsawS15gpifWHKlCmgPlXcPy5W80dkNelcSwds5k1CpANp/UsIv3FVVZrC3UkT4VEaeJWmjvCQlji+djR2WXnghFcArmzifNcPCzkSlQvY5E+cvDhU79hcWB65hrYDR0vUuySLRdIf5QbRIXYLmO+5U4h0y9VsEi8BsykKAhY8Bro7ruTXRzRznerZTKk5BtvOh/OlZF6c4t0MsclSKrDJ2eFdeYo+020gLyJC31RZFfV+ynegEHIQ4rdzPvC0D/7K3Ii8Q1/iSMx6PHjWBp8zdPHnOVU4rZ8Dt7tZLKbTIeSLWH2pHdhDQkwWJizfDmU1DX4b0DnLV6uGLqOmwflCIrPw4+mSFmB9WQk2Jbav6L1W+T7/3i39tuBZp5IKxWCHxfipoTgjJW3igKTJizQ0nZycJH3EttFSO+loUlnQnzQ6m+np6fD19QVZ6nFjJCvl68BphB5ebTGSCU9tnrC6Mh5taodTy0biwOIpOLp4HELW9sLXQK0iwKIqS1754G+A22v74fTSIfh7xWDEbeyCzEA1BoLKM+6UsZm7VPElyADLphigZu16wm0vJwd9tSb4xdmE+Z5jm2wsmQuCNTqH3CBlHF40ji2ZFxQPSyDU0sELwev6MKtQwWPIyuvMjap4cUkNie904WZJOQPC1p/04Hf48OGCulmh2xmr+XQQ7iX9mKwmnVypgk3SrJx38AooZo8GmnoNFNBnzlL0Hzkci300EXmPBzpDrrXF0eXjsdvKC6d8AnFlszDoLF+wmTeR5IUEeEdnY9auczDrPVQi6OQG0hFOi+GbAiZZJJWPN4GuUgSboqLuCuo6zBe5bi1x3/UW6poY6bEarlee5ceh5oHAosAmsZkkID3F7whaaAoLSJMeaKfhk+By/iGaGbTiD3RFgU1uwibfdYdIoK/5XPh4qSPxmRnef9HEjftDsTXiDziQRWYw4MhA5yfW1iwz91wc2g8aw/897ppQ2XuyBRZQjGthUlYcAK4Em5Vgk7sXyr0ks4FvLMba4sg1GLTvJnY/t2zZslAQWOjsJPBhcZbABb7GXkrjIHTp0iV07NhRpP5V0VpXCec8SM5IG5ABT20CmtmBavh9xUg4OLljlq0X5ti6g5yA5tl7YaPPXLzeYsysJQsDMLyMaSUgiOcEREvsGeWcYMNjM7VwY7EJOhtTwquwn7xc1VqYO0AbzzdTbKzssZlc+xLYzAlSwx7fqexaFAU2b6yRTbCJAFVk7tTA40QNXLjVCjXrCD80kjTZ48ePRbuX1O9/dFaTTrRMwaaCggJcL6fA/uZnDHLfgb4De2DtCg3EPlTDy1R13LzcDgd9J2Ov9UKcWbgNV/NAZ4WATW6yyQsJoOVX86AzMOnaVyLoVNExxFS/I/C8w5Mq4px9OCAlsSxDsNnEsDXm3wesfw1GlzEzUVNAU5QDY5TRPnr+RpbhTgkItHRXINi8m8k+I1a06zhzsTZoqqSMKWv2wic2FxRnpqCVn/0tLdikNvKMB1Q6D2ODpbFpC2ze0wtJLw3xJKUu/k2YhE0RF+EQnMESjdwplm3BJjSToCbAneMo1xUMUEtsf+4ac2Ul2KwEm9y9UJ4lZ50a8gEDrb3RoL4wI1WtWjUm6ixpSVvq2UlgR4rdbNWqlUTBdoHdxF4W5Y2empoKNzc3kMoH1/+orFGzHhZMMMSHQB6bKSsxdiSpc2n1IMy29Ya1nauQhBExZ+QCtN5nHosfpDhCDhDJUsljM9XwOdAQPuOJzawr1PbU/q30WuAPd2Ngj2yELBTVfgTaf18+jF2XgsAmxW3aOHowF6fcACWZuTb0kEHxxymrDHBsQxc8T9WDj68x/5qQGcLu3bvF+lZxNrAM9GfEamr8kLGa3LmWLdhs3Ji5xbjGgiWVWP2Vgn52GzB4WE9sXKuJB4/V8fyDFq7/0x4HF07Fbktf/L5oB677/4yLfvuYKPymabNQWtJH1BEpQYjFbBY1uYSlsThUrzvpmOH/G4w6dEdVkeVjOp5plz6YteN3eEVmsGQpkgMqEOiUIdhkOpt3vjJLS584YO7hq2gzaIzEBB5VPSOMWrgF7rfewfcFMGxRIL9zKDZXgcetd5ifAAamm6tRcHN+PCS5GXUYMg7OfycwoEjZ8s5hX74fbIo4CKn1mo61iU/we7wrEpOV8OTpT7icbIn1ty/AtFe+rihXJ32ztkJapMMdFsGTbD2Lur70eSXYlK6dpGnLyn2kaMtPcInIYHHiFvsvQrdlO6G+Rfc0MYTf62PODeqSSpItIoaTgKc0f7Qf7V+Q3NHvv/8OMzMzkfpXQ1fj5rjqawbs0UKuDLCZHNDJCmiBD/76WOBuDws7NyGgyQEcSvqZY+eNq2v6y+RSLbUnscSXFpigvaG4fF91+dpwHqGH11spAUsNGTIWm8ldC9GS/OSTN7eFo7MbrOxcJF4byk5f6WWFtACtCknAEq0zveeuxylnA2gpqWDrPjM8eWsGA8MmrF+MGjUKDx8+lKa7FbrPf4HVpBMsF7DJZUVTRjVpR1qde4w+85Zj4KC22OKnhsRnGnj2XguXz3bGfu/pOGC7DKcW+MN/pgUqDGxykyeBzvvA/NCPMGzXRWRw5YEwcvZp1Xsw5u49D4r9dIulBCQJoLOswSZnV0nMCVlaxmRj7v6LaNN/BKiOHEDjSk0jM5hv+xUjvDfwP2umrgO336PQddJcyWzm6r2gUANumZochEoTbOoPnADXeMAmGFgdl4h/4h3x+Ikynr9Ww87dOujWnaSfqkKuSl30meWEhcFv0WFQvnRSJdgsy/jCymNL9RDDjR2CZZ51qtuNV+y+rScS21irVi0W85iWllboxFOSDymbnBjOVatWFcpykp867Scp+5xEp+3s7FClShX+mEHjCYnEL5mojzQZ9dQmNizarwdsixBmn23rgT2LpiInSLosdUkgpLS3MTZztyrebzWEx2gD1KxVR6jtqf0JfJ73NgL2acsMyOe5AEnXjiTifn71MMyz92be8wT86Z9E9OfYeMDR2R33/LoygffSbt/iHo9jlz8GGsF1lAGqVK8FJVUFJL80ReAuZdSvr4jNmzaXpKvyv5uL7DxdzR+b1aQTKlewyQ3U9HRP2etzTtxH91mLMHRoG+zc1gJJr9Tw+I0WLvzWA3vczOE3wRobJs5jzObvy7bi2tZjQolEolnsou9FRd2pU0rNbApOFGFf4BOTg3YDR/I7eT1RWQ85OZbN3mHoBMw7eBneMTlseZniNLnzLsuYTYkOQnlxqF6R35ivesueA8VAJ8VdNlbkPYlR+9Sp3xDNVSmjMR+cMjZz6AQ+mykYMlDaYNNg0Hh4J4JJFc09Fgn9LqPQtasK9h4yxcsPekh+qoqNm7XhFLgBbnGARwzQqme+ll8l2KwEhPz+JtiHK/A1X5N2x+/QMMh32uL6WM+ePXHjxg3+BFOWL2hp3MvLi8kqkSsQl/xDJb0n0GtlZSURjP7yyy8gyRau3ryyOga010DIUsp01kSOjFlNckCCl/HcjyWZFJTxTAwnuQBt9Z2HjEBNmWDQKNaV2Mw/PIxgqtVMpO3lULdefSwYrw9KWiI2UxZCFqgO5PpDADIjgOJF1dhr2laQeDzF09L+V9cMxGIPe1g7uDMG2tbRHet9LBDv14l9XtD3uetc1iWLld2rjX98TNHGgIxMeA9dzu7GePFRDdt2zkVYWGypdeFPX07/sLqaoo1QIWCTmwzI5pCYTvPj0eg2xQ0jRrTE4f2aePJODckvdXHpZB/scjLH2tHzcMJnM24G/gKK5xQFlQW9L02w6R3xTVhnc54rpqzdBWWRpBkagGvXkEfn0dNh9UsI0/OkxCmWtV5ezKboxBqWxpbXvSMzMCPgJAzbdxWzvROeQPKBJmWaT1q1Gz4x+Wwmd/2oLG2waTLKHL4JWRjisAgNRPRPR4xqiWvxk/D6oxoev9bFqQRfrIlKgn7HfJ3NSrBZCTYF788KfZ2nSev671P0mmolZp1KwuorV64E6VKW9x+BTrKfFASb9J62i/49efIEc+fOFQM6Co1+wtoZ5KltAOxUkQmgUxDYIKmjhI2dYO/oBor/45bORUtKFjqyeHyF6znSEjiBxzdbjWA/VBvV5IUzm0neqKupGq4vNpUpNpMHGlsgZkMX7PKdhlUec7DGYzZzAnqwsQNyA1sUeJ8wxjCwOT76G+D+hjaIW9caiX6tmUoAAis2TpPHZqric5AhfMbqs7hkbs6sXr02/rigj5RXHZCLVNHu893vc3O/4uGTHohL0vyhYzW5BqhQsMlNBK5RWfCIBcyPRaP3VFdMGm+Ko0c08DJVG0nP9PDP0f7Y62yBg3ar8PeqvbjmfxxXpACdZQk2hzkswuJnnLPPCiipCkvw0I1Yp3ZtdBozE9a/hcEnnidyTpnd3yPqzrUVV4pmo0tkNiWATmKUPcPTMG3jMei2bC82gXDLY9Up05wkhM4/FJAQEgcypQ021cw6oGWvwWL10mvVAZP8/4FTyDdsjPwX1x6MxdPHdfDomT627u4BPX2y86uCAVa+7AGGa6dCy8qYzXzWXfReqXxforZxzVNxmBlwAuo6BmL3c79+/UCalLL+R05FqqqqIvWvjqEdyXOb56lNrjUFgTxZ2U4g6GuABtZ5WxToAkRLtlYOnojaQMu1FQduSKKIkntOuprAUFOczaSHlOWTDZG2zRDYJd0ydXlcBwJkxGz/vmIErBzI/ccDFnbEUPIy/u2cPJjDEjGYhdWHXIKIBeV5pFOmf8XdXyRlxfOY18LVhSboaKjMZzM5sDnDvBMSnzfHq/cLS7U7f/h8FFEPquHV+zWletyKOphMgE0OEFAcoHt0LqbtC0GX0VaYME4H/1wyxet0bTxI1sPZXf2xy84KRxzX4sKa/bjOLDALZjrLEmxyou4udzPznH2eYIjjYjRREnf2qV+3LnrPsIPd2Wgsewp0m2bLH7yldRDi2ogrvwtscgCCfNfjAY/Qjxi/bDuUtfMnw1q1asOgTUdMWLWHSR7RpMn9pqSyxGDzPqDXLz/mkuvAXFm/bh0MsfeFZ8hHxs6SG5H1bUoASkdAxFlcvz8M79M0kJBiAh9vLZgvXQX7CIBklSTVV2hbJdgsuo24e6aylK6twr4wq0mnC0noMmYGqoskFTZq1AibN29Gbm5uRY35Uv1uQkICJk6cyB+nuP6o3KQRts42RI4MeWoXBlwEPyMAE+vXFfZOHphr687iAVlsIIFMO1eY23rjyNLJzIebgJPgd8vjNcdmvthiDItBuiD/eK7deWVV9GypilAKWdgreyELxD6Gr+8JCwcvWEtI9KE2pozyWL8uILmo8mjTkvwGYzN3qiJ9hxEWjtdHjVrCjlh169bDqlVb8Oq9J+6nKCD9W7hUfUuanXisZjfEJxsgK1t6O0tpjl1R+8gU2GRAIDQVngmA1fnHkJOTR+2a9TFjuhEuXNbDqy9qiH9giDM7BmCnjS2OOK3DxXUHcJ2Yzs3ioLM8wCYn6s7issiZ6J8HGGTtDcWm4k+kPzVsiBEui9FhWP4gXiFgkwEHngez7zNghO9W/qCmqKwKrytPeGympCQnEdDx/WCTMnMzsfARoNNDnMmkwdWgfXdYHbnG4jcp611Qz5SBzhDA9dZneK0ai78uaOJzpi7in7TGweit8Ap9xUApCcgLAUzB+leCzYLbRrCdKl9L1U70sEwrF5PXHYSKpmhsoxyGDRuGyMjIihrrpf7dnTt3olkz0fFLHuN76CBhHbkAaSBLRjy1iwsmiFWL8euKFZ7WsHbwgIW9F4vjdHNxxqnlY/A1QLNC/LfJIx67dfCbswn01Zvyx2MObDZRVIDfTENkbNfn2VJWABgurK0JmGUEqsPPZw4oc1w0PIF7T2zn9oUzGANaEYC+sHMQ/Iyxmfu0WCxy71aUwyCcENetWzfcvh0CIBuJz4zx6NlQADlS97GiduRYzTcfNha16w/zuUSwqaajD6+QD3C+mynVIMtN5qKi7gp50kdcNjq3X1GlW2Qm5p17gOq18p/sTNp3h7WlCf65oIbX6WqIvWeME/6DsdvWAcdd/HBp/cE8pjPfjag8wSZ3TszSMR5wOHcffWY6oJEER5BqVfMFeHtNngtvsl0UTCSSYnIvEbMpcHzS2Rzm688f3Ahsul17AR64E182586TK78LbObFslFmbu8Z9qhZU1iIvkH9+hjuthKed9J4clIFuTSFpcHzbgZ02g5GTfmamDFbD7fumDALzMhHbXEwJgjuIe+YL7t9iIgvOrVBJdgsVv/mrnllKdIvyDo1HnD6O4E9SIq6eTVt2hTbt2+X+UkhJiYGQ4YM4Y8FHNBRVWqEIw4mwE49ECiq6CQNQVBQ/Nc8FyCS0Ine0A1XVg9A8Lq+eLnFlNlR0hJu8Y+p9t3fIetIEl1P9jPCzL7iHtoUm/kjhCxkByjj9VYz+Lg7SWQ1ObBpaeeCRR72+OBvhKyAwpfTy/M65P+WKvONz9xphBVTDNFQZP4mTdnFixcjMzOT9eePX44h6kF1vPu0p9T6d05uOh4+6f6fYjWpcSSCzYYNGmJWwAkWZ+gWkys1ECpVsPlnghDYHLXpJCYGXULnweNhb6WBqzdV8TpdHVHRxvh5wwjstHLGL+6bcdnvEK6x5fXDqAiwyU3EtPzsHQemM9p90jzUEQFU3EBu0rkX3K89Z0tv0gI8+o3SBJtDF2zhTzAENimhQdq6FBdsMjAeC8zadgZq+uKZuUo6RrA9EZbHZhIrWYDVJAOLafC+m47WvQbx6z/GaQGOJR1DxKOOeP64OsITu2FX9AG4hXzMs8BMywdYYV9YAldHATeifpZeTAeRY6y561lZigAsgQeW/+e24VmnZrMkuuaq6vz7kOvfY8eORXx8fKlNRGVxoOzsbLa0r6ioKFz/qjUxtZcGkvxIIJyyiisudi4fDHw/sBM8Bi+RRYnpaVKmOulwCn5eHq95bKYujjkYQ10p3+6Xu3eaN1VA4FxD5OwyAHbQsn75L+1L2w4ENl9ubQlvd+dCwSbpaC70cMJbfxOZA5tZgZT5r4mIFcbo10bcY75Dhw64evWqUBdMfj6WJfBkZRXf61zoQAJvPqQSgK2GNx/8BLb++C8lgk262WvJV0enkVNgdewGvGMBt+hcXkZ1IZNMWYLN0f6nsfAJ4Bz6FSNX/IquA4fB2V4DwXfU8SpNAxF3zHB8/UjstHDLA52HcT3gZ1zeeAB7rZwxf9Q4NpB+r/SRWDa67XwpvNFT4RqVwwCN1fFb6DxmBurUEs0qlIOyhjZGeK2H2623PDvJO4Us/ea1/w8HNsO+sKV5sszsOdUKNasKL0twA6zx8Kkg33epAEyYONgcbLcUTrGAZ+hrHI7dhJhHpnj+WB6hD/tgW+QJuIR8YcvrDqHp8EoAnC88goahKX+SrQSblaCy6Hsvzzr1PlgcdrtBo8U0aZWVlbF//36ZnyHCw8PRu3dv/v3P9UM9jeb4zYU8tXXy2MzSAXnSgpf/8n6MzdyrgYfrjDG5lwQ2s0pNjO+mgfjVhsC+HyNkgRyXUgP0sMzTpkDRfGI359p5wM97NjID1QvMSi//a89jM7N2GWDddH0oNha2mqxatSp8fHxAjlmCf18zYhCT2BhPX9sJbi7Rax6r2Q33kw2Rlf26RMeStS8XCDa5QadurVos0N36t3DG1NGTfEGsT5mCzS0neVnGec4+Trc+Y8SynzFg1Cj4uGsi5K4qXqWpI/RWaxxdNRq7rTxw0icAlzccwD5rlwoCm3kTd2gqiCH2vgfYHLsBLZPWYoM7tbeKLs/Zh0AnJfA4h0tY+v0BwSbFsnnF5GDqxiNQ09YTO/datfNFig0GTeAlWBTyUMMHAxLAJid9ZB/8jTGZPmHPcDR2PeKT9PA0pRZuPxyMoOgzcL79GSOXH0dTFWEVgUqwWQk2+fdXAfcg9WWviG8Yu8gfjRXF4+tmzJiB5ORkWRvrhepDEkcku9SwYUOh/kgSO1aDdPF884/lQlP+AOX7wDe2qyJ3tx52WxmhRVMFobanOUC1eVMcsDcFduvJPJsp2uaUPU6+87NsvZkgO7d0zpWU7T/XzhtX1gxCRUsZcXWn2GPs0cC9NSYY3kUbcnLC1qumpqb4+++/hfoO9+bVu+WIflAHX9Ivc5tKXH74TKxm1f8cq0kNUyTY5EBn/Xr10X2KJWxO3mXLjK6R2WLsU7mATW4CCE9jFpj2V99jiPceDBg5FGuW6yAqXhUvv6jj9tV2OLx4InZZeCFohiPmjxrPOnb5MpsiE3fYF/gmAT0EstG59hUstYxaYvLa/fAI/cTE7wVF1LmJ8IdgNimW7T7geD4RXcfPglgsWzMlTNt4AAZ98sXySwtscu1kF5zBQKdvWCJ+jVuJR69b4+1nVVyPHYHRo3VRRU5eaMCvBJsi9yzX3ypLOId/ZcoTdifvoFVv8dhGdXV1HD9+vMQTTlkfgATku3QRd0Mz0VLCWfLU3vtjeGpzgOFHKDlQk7DWGBN7EJspPO7IVa2F6X20kbSBxPHVQOynLJwXJfFk+SuzpKmiEnoozCI9QBNBC81hbusDSztX2Nm7MF1Ti7xs/z2LprNEooqUM+LalcIYcnbpI8jCBE0VhYF/tWrV4OzsjA8fPkjsjsRAPnjcFg+fdENu7jeJ+xR3o3Cs5n+L1aS2kAg2ldQ0MHieGxSVSFMqX+CbXtev3wD95rqyBBjveMAlMj+JqFzBZt7kR+yfB8VGXn2Hwe7bMWBob6xbqYm4JHW8+KSJW5fa4/iSGfAeOo2dy5ilO7AwpZgJORTbJyrqLtUyusjELUHU3bRTD7QdMAKkayna1qQtOWPjUXhF8DzPBUGnrIPNBU8A7+gsTF6zF8pqwuwhORJRiAYlVCx6Duj2G8M/99IGmxzodIwCXCKAuWvWYO06ktLSxLs0Xfx8sjX6DqDM4bqsDn0tPCtjNiuBpdiDNNm/eoZ/wRifDRKT/qytrfHiRenFbRV3opJm/0+fPsHb25u5BAmONfI168BrjAHe+xvKjAsNBwh+/JKWaFWRvUsPW2cboEkj4SVaug4ayk1w3JGYZF2ZCVkgMEhMJTkAUXzlR3995ATy9C8LA50Uu0nJV6eXj4avhwNsHd2YkD65Av2xYgTTOq2I+FjB+4hLyqIwhjFdxcMY9PT0cObMmUK71Oe0PxH1oCZef9hQ6H7F+fBD6lFE/gdjNbk2kAg21bT1sfBuGkgrrt8cFzRWyLcz5Aapxo0VGOh0Ov+IpzMZkYGKAJscmHC+85WBTuu/n2GQy1YMGdEDG1ar4n6KOl591sXlc13Qp7caDDoPx7S9N+AZk8vqW1BIAHdcVpYh2Ow9xRKLHwAzA08xZx9R9o9AqFn3/pgZeJIt3bnfA8uilmWw2dfTD94hz9Fp+CQxNrNZCzUGQJm/enQOC43QLUNm0yk8nceunotHu8EUt0tKAFVhbKKETZv18PSVFl5+0sWRX1ujfZvG6D57MVxjAccQCd72lSBMDIQJ9ZP/YPvQuOKTAFgevQHTbv34D0XcOEgT08mTJ7nxVGbLixcvol27diL1r8I8tS/MJzkj2fHUFgQGP+prEgPPClRlMlH3VhljWHsSxhdmM6vVqAuLQdp4ttGIJWCRzqYsnC+BwW8BGkyAfa3XXMx3s4evmw0CF8xkzkAkH1UY4MwMaMEy+z/4G+KRnxmS/MyYKxADrxUo0E5ty0vK0sMeayMoSwhjoIfGt2/fFtmPn7yai9jEZsjIfFjkvtLskJOThodPuiI+2RDZ/xFdTdHzlgg2SSPO7cpTNukSe+nwZxz6zLRHQxH7QBpwlZRVMNx5GVwuP8b8FMDi6C1UyxMyLpH0kUg2+mguZrOICc3l7jcW72jxRzJ6zl2OQcM6YOdufTx9r4+3aUYI3KaF7j200HrobMw4GMKLQ42ikAABD3PR3yhDsMl0Nu+BAWViTqb6HYFB284ik4IcYz5b9RmKuXvPM8bQ9znQxWYRfz+pHIREzyvkM0j6qLSz0fU69ICariG/bnSfEJvZdZw5nC8m8WNvKdOc7ErLCmy6RufCO/Ibxi/dhibNxMX2O42xx9rbN/Dr+SF49kYHT19p4OS18Vh99w5sggHb4Cw4FnZfSGjP/zr4+v85v1Qmu+UZ+glDnZehXl0e882BTEoacHJykmpiEh10y/P9+/fvYW9vD6ovV3cqa9aui6WTDJAaaADskg1PbVkAWqVRBwJi2KmKjB368DM3QKOfhONiqf15IQsE8nVBjkGl8bulcQxK9CGgSVaTs+28Mc/OnQneW9m5MUcgcgY6v2oo8ykvDHBSXQh0EjDNCeQtw5dG/b73GBksNlMdSX4mGNeVVtqEgb+WlhZOnz4tVdfMzEzGvUctkPJimlT7S7PTu0+7EJkg95+M1eTOv1CwycnfsAQPSm75LQw9Js5DvTr5+pfcAKasponxy7fBcvc5kBYVba8IsMlNhi4RGYxxnf1LNBSa6qJrV2Uc+bUN3nwxwJPXeti4SQ2dOuui3Wh7zD56B573KCSgALecsgabMTk8eam8kACvsM8YvzQImsathCYIatMa1aqizYCRsD8Tgp72S/mfVyTYJICvoG3Mrwt3T3Clhp4RpvgdYaoGorG+pQ427X0Zk0m6h/Zno9Gmz1CxeqnpGDC7Tq9YwCkCMOs5AV26NsPxU63w9GVzPEppjjNxnlgaHpcHOvNDRbj7q7IUCRH5DwFv57sZTPbN4uBlGLbvJnb/tGzZssCkAW5glYWSJk9KcOD6Ia+shl6t1HFjMcUGaiInSHaAzvcCCVn6Hs/aUBN3l5ugX2tiM6sJtX/1mnXhMFwHr7dSpr8aMmRMzojA4fuJ0OwAACAASURBVJ8rR7AkH1sHZzFxds4FKM6v0w/hAkT3Bs/+Uw9HHYyhrUa2xsIha9OnT8ezZ8+k7rJvPwYg6oE8Pn4pnRWN7JxPSEhpg/spLZGdUzSrKnVFZWxHqcAmm1hDU0GZ6MR0Wh69jvZDxqFmdeGORBexafMWqF6d99SgqKDAWNECQVwBExQTdf9OZlMQBFA8JwmD67fskHeD1cHgwXo4cFAbb1K1kfhUB8uWKKN9O210muQByzMJTHqInG0Ej0Pi32UVsynRQSjPTtL99juMXxaEFpq6Yh2kTu06aKaqyd+uqGcKlztf4RxWvOXfkjKbFMtGiUyN1SiTT7gT16gih15TrZmOKIFKakehdiVmtZSZzdGea+CbAIxbtBWKTYQzheWryDHZJVdySKL6ELinWFw+IK0D22WWCH4+B08e18WDZFWcjvOGb/hDJpdkFyxyXxRw/4qeY+X7HwSYhqayhDyP2+8w2HYB6tfJV0mge5uSBjw8PPDx40cZG8aFq/Py5UtYWFiI9ccGDRth9TQjfNtObKbseGrLElj83roIspnrZxqgQQNxNrOtfnP87WkE7NNBrgyCfErw+eSvi4XudrC0cxMDmlxW+WxbT+xbPJU9qBTFbn5ve5bG9wjIY7c6nm4ygXk/HchVEZYd1NDQwM8//yzceYp4l5ubicSnfZHAgOGnIvaW7uO3n7YjKqEqiN38L/9JDza5iZWT8YnNgcXhK2g9YJSY/y8HOsie0fF0BLwTeRO7tJNuaYJNt9vvod8yP1ap+wwv9LdcgqlTW+HX39TxPl0X95O1Md9HFe07tULXafNh/WciD3TezeCBo/IGm3ltTfFiJIHkcvU5hnuuRXN1CmYWBnTc+yY6xkxaiYnwc9dKivK7wGYwz+qSHjxsT4TDrHs/VKkirJupaWiGmWQMEEeJOQWDtNIGm30mzmbML9cuXKllZIbp/ifgc1+gPhIchLrN8mWhFVsi/8K1hLF4+rgW4pN08Ou95VgY9igPdErhuy5F20vbHyr3K3uwylZC4oDZu/+ChlFLsX7WsWNHXLt2TebngmPHjkFXV/ThtBoGtVXF3RWmjM0k9q00JvPKY/Dkj3LyxMBvLDJm3uW8uPD8cbpGnQbwHK2D9wGynYCVE9AcDzd3hKOzG8sg58ClaElZ5iu9bfAlQAe07C6L9wFjM/fp4oSzEfTUxHNOJk6ciKSkpGL357SvNxH9sC5evF1Q7O9K+gJjNR+3QcLjtsjJKR3wKul3ZGFb8cEmN4mGfmExTZRxbL7jD5j1Giwxo1rdqBUmrTsIr7u8rHHBjOqCJtGyBJvjV+7GwmRg5qEI9JzsiMmTDPD7H2r4+E0X0Ql68HBtgTYd2qGX5WrY/f2YJ7IekVm+zCbXxnml891vbGnY5cozDLFfhKYSVAJq1qqNHpMtYHc6krHP0rLJ3wM2KUnJI/Qzs5Rs1KiR2MRs3HsYPIPfsjhUpyL81UsMNiO+ok1vyd7qBDRrylfHgLmucLv+ksdmCtqCSgCbJH3kFQcml+QY8g2BkScQ/LA/nj2uiXtJ+jgSsxk+Yc/Z5/YhRYvvF3SPV24vewApVRuTdeo9wP3GK/Sd68rMLLgHFCpr164NX19ffPnyRRbG6wLrQBMnLQcK1p1eKzVVxJY5xsjaocfiCGWZiZJF0FJYnRibuUsV6UH6WDlFH3XqCMf10hJ6Z2NVXFloCuyT/QSs3AAlJGzqDEcndynApq1Mgk12TXar4c1WY1gM1IJcdeHVCSUlpRKZLTx/44qYhw2R/u1OgX2xOB+8+7iDZaC/+7izOF/7Iff9frDJASKasO8BXgQ6g05DX0JyCw16Bu26YurGo/Dky/iIL6lyk0NZgs0xiwIYgKSQALfIHEzedgW9Jlph9mwT/PmXGj5n6SAsSgfODqpo2b4tetqsgf3VN1iSBLTtP4I/mA8pJekjicvoXNuKlC53M3g2jheTMMTOFw0biVucNfypEQZaesLxrwQe6CyEVaT2lh5sfgKBXp94MFcpo049+G0hOsH1cl2H+cnSuQB9P9j8BOeILCy6D7TuMUBiXXTN2mLunr8LbocCwCaxsZQw5hCSxphM55Av2Bb1M8ITezDQGfPIDIdi/OEe+hZWtwH74ErQyfXdH6kkxp2MFsg6VV0koY3u6e7duyMkJETmB/Y9e/aAHIuE+2F1jOuuhfg1JsyCj6z4CgNOlZ8VT6SdlsEpg/+Krwm6mapATk54ZadunfpYPtkAn4J+nJAFWkb/uFUPC9zsWFKQKKPJvZ9t44ndi6YhJ0i2QjFA12SfDn53N4aeqnAIFfWNUaNG4dGjR9/dn7Oz3yE+WR9Jz4YCyPnu43BfzMn5iISU1kyvkxjO//pfycEmB4hoqfkRYH3kGj8bXXjwk0NVOTm07DkQs3f+Ca/IDLhRgoYE5qvMwSYDE59ZUg4tO7tFZGNSwCV0HjYZ8+Zq4eJlVaRm6eJmqDbmzG4Bs85dMcQjCMad86VPKgJschM5TZJLngHd5nmJTDD5SzeKTZUwwNobLpdS8sBWXkgAd73ySqnAZmgqGJsZ/B5DbBegrkgsW93atVFTwAWom91S5t3O1bew8rvAZl593Kk+dgtQt159oXYgS9CB1j6gmFcmFSXIZgqefxFgk6u3Q0g6A5Xuoe+wO3o/7iR2ZRaYdxM7YW/0bngQ6AwGaD/uO5WljDCXgtebex3KWac+Re/ptqglEntOrjrkrkMuO7L8R57r48fzzCoEx9oWzRSw09qECVZjB4FM2ZDU+S8AWo7N/BxkCO+xeqhVW5TNlEfv1moIXkzi+Fo/XAIWJQidXjGa5wJkX1CCkCdi/TqDmFBZuKa8a6KG9/5GcBphgOo1hdlMRUVFBAUFlbgrkw5m1IMaePdpb4mPRQd492kHohKq/edjNbnGKj2wGfKZ6VZaHM4Hm7Xr1IWGroEQEKBBsWZVObTpOxTz9l+EN4G9GGHQWW5gkz/58OwkXe9kYIzfOXQeNhE2Vpq4FaqOz5l6uHqTQKc2FBQU+ecy3GkJy3YvVDKJOz5XShB1Lw6zKQhgvB8CXWyX8OtTq05dNKjfgP+em3yaKatiqOMSHui8D8ZOCh6nKLBJbCqxmfMOXoZRO3HXEYP23WB1+Aqa6Zvxf7sswSZlClOs6Nz9F6Hbqj3/N7nzVdc3hsXBf9k+xMSSvJLg+Qq9lhJsct8hBpNAJYHLgzEBiH7UGs8fV2eM5/aon+Ea8oktrxMjyn2nspQt0EnhJcRmTt14TKJ1av/+/REREcGNjzJZ5uTkwN/fHwoKwq4nctXqMBeaxHVGTN9RVlxoZAGQlEYdODbz0nwjtDcgJlmYzVRo/BP8zI3wbYchC1moaJD/LU9+iGIxSWydQFlR7ZDp3wJpAdoI8p3FAKeFrRus7VzY/1xbd1jYe7Fs9dzAFjLxEMO7Jlr4x8cELXWJYc4nXOj14MGDQQ9lJf/LRfLzMYhL0kRmdsnNG7IZq9kGCSlt8f/AalL7lzrYnHfwCp/ZbNKkKVzPRmLi2v1Q1REHnbVr1ECHYRNhcegKfGIJdOby2MbITMwrpWx00QQhtozOMZscCORKikO9BziHfsXo1afQd+wkuLroIuQOLa/r4sI1Y0w310PtWnVh1m8qvCIzeXGJYVKCi9IEmw+ALta+/M7VzKAl7E5HoMfkeahVQ1hDjDqdUgs1jPBaB9drL3lxqHd4S78Fgs27vHNzv/kGfWc7oVbNmvzfouPVq1cPQ52WwutOGjziAQWtfF3NMgGblCkcB7jffI1+EurDDTKjXJZhfhJvGbxIoFdMsMkdj0Cn9W3AK+wlDsdswr0kQ7a8HvqwL4Iif4NTCO/zStApQ0Az7Avvvr/wCF0nzGarLNw9Q2WTJk2wZcsWZGdnl3xeKsMjREVFYeDAgUJ9keqvqdIMPzuTpza50BQNKooCHZWf5y+rc3GAb/0N4TJSDzVqirOZg9qrI3KVGfPZloUELAKXxFKSK9SjzR3xfEsrZAaqITeweZEgkb6bHqCFv1cOw0ova3i6ucDb3Qmb5s9F2PpezEnoWwUnBnFs5sdAQ3iMFr8mjRs3xsaNG0EPZqXx9zUjBjGJCnj62r40Dod3HykDvRreffxvZ6ALNlaZgk2Fxo1g/2c8W153u/EKoxdsEhP7poGSwFGn0dNh9UsIy14mADTvzweoXitfz1NaUXcOEFBJ0kfFApsc6AzjJT85BX/ByOW/YsDoUVjsq4PYB3pIzTHEH+dNMXq0Dlp2H47Rq36BW3g6b7lWgrSPYH2cyhBsks4mAWXKtp536AraDh6LmtWEhZyprZU1dTBy/iZ4BH9gme5eiaKi7ipwv/mWuabM3vUntCRofZp07cMcVYhhpCV9klsqS7DJYuvigDm7zkHHpLXYRFtHYFl/uONippkq1O7cdRUtvxNscse2C/7GmMwFYck4HrsGcUn6LHv9xoMR8I/8nQc6gyvdiLj2qqiSdILpYXby2v1oIUHRYejQoYiNjRUcF2XudUZGBtasWYMGDURWL6rVxtwBOniyiafbWMlm5oPE0gDMPI1GLSZZZKpFWc3CbGbzJo2xdbY+cnYbMFvKimYz6ZwJUL7aaoJDSyYx9x9nFzd4uDhh8/zZiPHrKp0ge55d5ZcAXbzcYozXW42REagJBCpJxZCWRtsXdAyelqkWLs83RnsDMusQviZ9+/Yt9dWJV++WIfphbaSmXy7x2EBZ5yxWM+W/n4Eu2FhlDDYbM2FtWrpiGdXxgPu1FxjitBTNWqiJgYZatWqh05iZcDx3D/bXXkFeIB6mXMEmB0rC0ljyk8P1DxjhewjtOrXB8tVGSH5lio8ZBvjlpCaGDVaDSbeRGL/5T3hEZLIMfUlxqGyiLWOw6RKeDufwNBaW4B2bi7kHL6N1nyESVQK0Tdtg4oqdWBifg1Er9/CvRTN1bXj+HY8+5o6oWVW4Eys0VsAor3XwjvjKi7clQB+WVnZgM+wLyyCnLPw+M+zEYusaKzbBhIUb0VYgG324w6JyA5sceLILzmAxnYvCEnEqbgEeJKvj6ePauJIwAX4Rl+EQkgmb4NxKNyKuX5VXGZbGVBwczsWh84jJYtaplFSza5fsMwuUpNSzZ09+H6WHRvo3VG+K027GwB4dmXKhKQgk/EjbyTqSRNdfbjWC4zBtVKkmrNEoJ1cDIztrIG41xWZqICtANhKwiJV8saUlyIvc3MaLJfrY2LvA2t6FOQDZOHrg5pr+zPdcmutB0kZ0zKwAZZBfujTfKat9GJu5UxXpO4ywcLwuSCCf6wtU0mobxVqXFpvJAaWcnFS23P3gSVfk5n7jNn93SRnoUQ8oVvO/n4Eu2EjlBja5iZlAJzFizpceY7C9L5o0bSZ0w9BN06ixAjqOmQF5gaSTCgGbeZMi1XlhAmDcbQjz1TZrqYqVa/SQ+EQb79L0cPCQBoYO0YJpr3GYsOUcvGJy4M7iUEUsMMsDbHLsKidNFZWJ2TvPoWWfYcwyUrBz0mvDjr3QceQU/jWo27CRxFi2Vn2GwfZEGC9ONZwSYXixkGUFNl0js+AVm4uZASfRQkuPXz+u/i17D4HNqbtYmgQBUXY5VATY5O5t22AClcCS8HicjXNHYnJzPE5pgMsJU7Hu7g3YBufAJjinEnSWA9hkVqXRWRhXgFXpuHHj8PBh6fgaCw6opfk6PT0dCxcuBD2Ec/c9ldVr1YPzSD282sLTbZQVT+2yAhnlfVwem6mNky7G0FejrGbhh27V5orYY0NMsr7MsJnURgTGaKncf8EszLLxlCjKbmHnBldnFzzd3JKByPJu2+/9PY7NvLnYFD1MyZlJ+Jr06tULoaGhpdn9+Mf6nPYXoh7ULBUryazsV4hPMUJCSjvk5Hzm/8b/w4tyB5vcxMyWRuPBJHoGWHoIJd8IDqzc6/E7/+GJwxdjovruZXTR38gTdW/bbxh/0Ndu2QcjJg6A3wZlJD/XxJtUPQQGqaFHdw2Y9Z+OKTsuw5PklaLzrCjpmOUJNrlzCEtjy+ukhzoj4CRMuvSWCDq5dhYtyYVn9MLNzI9dkmB8qYPNwZOw6AXgcikZPSbOEaurYpNmGL8kEN5RmXAjya276WjdaxD/ulQk2OTubfJUtw3OxYo7EfgjzglJKU2QnNwY/9y3wJo7wQyQ2gRnV4JO7h4ttfITc4Uiq1KHs9FoO3AU/77g7mt1dXUcOnRI5sf2y5cvo3178QS4NvoquLW0FXCAp9uY7l+6y8bfCwb+C99jbOYedbzYbAirwTqQqyoM8onNnNpbBw/WkdWnOkgqSJbOOydAGYmb2sHOsXBR9lm2Xvhj+TAgiOI3Zf3+4fnM5+wywIrJ+qjf4CehPi0vL890cLOyssqsTz95OQexic3wLbPkD6dvPmxA5IOqeP9pX5nVV1YPXGFgk5uYWXYoTQ7n4tFnhi0aSsiopomi62RLuF99xpbFKCOZ+35hZWmDTcqg5yatka7L4XDlDfrYrMOA4R0RFKiC5++08fydPvz91dG+bQu0GjgLMw+FwOsemNVnhYBNbiLPCwnwvJuOGVt/hW5rzsJTOHuPOz+SqWo3ZDxsz0TBO4GsJiUnQZU22DQZOhkWe/9EczVht6QqcnJoP2gsAxEEJshqkurkLYNgk+5Jx5BUEKC0DQbW3A3G+ftzkJzSCMkpCvg9zhkr7kSxzwiYFnYPV34mfZIRSal5RXzF2AWboKAo7hoybdo0PH78WFbHYlavz58/w83NjVljcn1RsDTRaor91vr4FKDPlm/JvUb2AYOsAxo1YLsKsFsHPzsZQ1dF/N7RUFbEUQcjYI8e21cW25ziKW+tHwgrBw/YSZAt4nQyKat892JzZAfKlk6maJuSNiz2aiJ8uTF6tyI2UzgHoXPnzrh582aZ9ueMrBTce6SClBdTS/w7WdlvmE7nwyfdS2U5vsQVKucDVDjY5CZTWjb1jgPsTkcxP21RLUcacJuraWKE51q4Euikpfg7hdsGliXYJJ1NnwdgSTZzzz5CP8vlGDOxM3btVMerT5pIfqmH1ataoFNHbbQeagnzwyGszgsSgS4T5/FB63dLH4lko1OCEIvZ5JbROZApWoan8bK6Qz5i4qrd0DFtyzJz5eVroF59nl4l+dtPWrkL3tHZcIvOLRQMlTbYrN/wJ8hXFR5Umigps7pSfUiMn7tnZBlscnXkgc4c2AfnYN3dm2xJ/XFKfSQmK+NsnAcWhyewJCNague+U1lKDzApnINsXb3vA9a/hqI13+c+/yFKT0+v2B7I5TwOs587e/YszMzyJcR4ILMaiFETBJy0hGisoYiAWXr44G/AWDZZyIAWBQs/wntKqMJedaT4GWJWP3rAFW7rqvK1Mbe/FlI2ENAkNlN2M/0JbAav7y8V2NyzZCZyZBZsqrLwhOxdBlgzTR+NGwmzmdWrV4eXl1e5uHq9/RjItDU/fTlV4iHhzfsNLFbzY+qxEh/rRzyAzIBN3gSbysDEggRg+vazqCYv3PG5Abe5hjZG+vgx0W4e6JTs4FLWYJMYS9LZJF9lclGacyIB/SyXYeq09jh6VA1vU7Xx8IkOfBeooE1bXXSe7AnnCynoMd2OP3mUO9jMA5/O4TzfdZ/ILwz8krc5/TdopAC7X0Pg9aBgNlMQDJUUbPo8AvQHjOO3B3eNqZSvIodOo6ayUAuv+xLqI8PMpmAb0Wse6MyFQ3AmNkVcxJWEiSxzPSFJEyfu+WJR+EMGOinZSPS7le8LBp/MbCA8FSPcV4mJ+9M9ZGlpiVevXsn02Pzu3TvY2tqK9YG69Rpi7XQDnHU3woB26hKWdavAUE0R2y0MkbbNANitjkqnIOlZVB6bqYdD9oagOEzBsYde61EClrsZsFf3h0jAokSex5tbwdHJFZQUxDGZouUsW29cWDUQCJINUXbuoYRCQijRihKuYlabYHhnAv/Vha5Lq1atcPHixXLpz7m5WUh82gf3U8xAupgl+cvKfo34ZD08fNLj/5LVpLaTCDZVtXThfvV5kcyh6CRI8YmCOpsKjfOz0UX3Ley9W1Q2rC4+QXWBBCHRgYDeq+oaYrTvVrjfeseylglcCh63vMAm95supLsZC8w8Eol+s+djhnk7nDyljvfpOohP0sOC+aro1LUjGijq8jtQj/Hm8Izl6Ytyx5Gm9P5eZlOE6STpoxHLdvDr00RFHR4330h97b8bbIanM6bX6c97UNYz5v8+d52V1TQwbeMRJllD0jUS2+QHAptc/R1DvjBQ6Rj8Df6RZ3DzwTA8S6mF+CRdHItdjwVhj/NAZ+GsPXe8/9eS2EyedepNmHbvL3b/GBkZ4fTp0yWZH8rluz///DN0dfPHA979Xw3926jh9lLSbdRkWdHZO/Rxxt0EvVurQ05OWPNWTk4eHQxVsN/WGGlkj1gJOgsNLaBYS+zRwMN1RpjUQ0OMzZSvVRf2Q7TxZqsRa/sMKcTQOcBUkSUlCOUEqeDgkskwt/GGnYO4A9AcW3csdHfAW38jZAWQMLv04Lys9yV92Jxdetg6xxiKIoYFRIS4urri48eSgb7idOq0rzcR/bAuXr5dUJyvSdz39Yf1PFbz8/8nq0mNIhFskhad9603cKfYuIKs/kRAC016pQY2JYi697FZgPbDJkqU8SEP7CnrD8Ij9JOQyHp5g01u4idwRNnoMw9HovdUB8w0N8Pps2r4lKGLyDhdeC/QRwsV3pN0h2FT4JsMOEcUj9EqLbBZoKh7ESEK3Ll+D9ikRCOviG+YsCQQTZoKe9jWrl0bXSfMgevlFPYA4VRYWEBpgM3IDLQX8LzvZ+nFtF6L5QwloS9w7VNQ6RDyhbkROYWkIzDyJEIf9sGzx7VwL8kIh2M2wzP0VaXvuqR2zbMq9Qz9hKEOi0FWqdwDCpVVq1aFg4MDPnz4IHHQl5WNFDs6e/ZsobpT/ZsqNsa6GQbI2K4v5ELDANIuNXzbro8jDsbobExuKaIrPzXQwUgFB+040KmGyuV1YTCFHSRppIfdVoZQatJYpP2rwFizGf70JDkjbZlhM+nakzUkApSKdAIiAPnRXx+bF8zDbFtvUHympZ0ryAlotq0XPN2cEevXVWrpo7IGmHR8LpThwVoTjOlC4F/YlMTAwAAUYlLef8/fuCLmYUOkf7tTop/msZr6oFjNnFzZtsAt0YkW8WWJYJNiItoPGQeLw1fhcy/f2aegiZPbXpZgc8Ku81icDJgHnYJJ175iDiCUQKLfphOmbDgMr4gMnhPQ3YzvE3UXneTystEFE4Sk8UYn0OkWmYMpu26h9xR7zJ6ti7/+acHciO7GmcHB2RA6+vroZb0W9pfykp/ynH24Ni2o/BHBJrFRFPZATkcm3fqL6R7SZGvQdyQWPQIocaygc+dvLyHYJEmrBfeBtn1I0ooX41deYJM7B3IZsg4GXEM+Ykf0UYQ97M581yMftcWBmCB4hr7JA53CrD33/f+nkqxTSTZt3sF/YdyxB/+acdeudevW+Ouvv4oY8ir+4wMHDkBFRdRaTx4jOmkgdg0t22oWCBKz8vQfv27Xx9FCQGfHPNCZzpjOStCZFajK2Mz7a4wwpjOxw8KApmad+vAeZ4iPAUYAgXoZYDOZrmRgc3z218WDTZ0Ru7Ebnm1pze4NsqAsCAjyHIC0cWHVYPj5zMNKbzus8bHGsSXj8GKrmUwBTS6UYYelEZqJgX852NvbV8iDY3b2W5bM8+jZ0BIPGG/e81jND6nHS3ysH/kAEsEmN3iTs09HAWcf1yhKzhDRjhQAZmUJNpnO5n0wEEms2MyAEzBo21lswiHQ2bLHQJgHnYF3TA5LctEX8NAu1K5S4FyEJvHvBJvsGKGpjPEl0DluywV0GTEVtvbGCIk0RlquIW7fMcDsGSrQNmyJnjbr4Hz9LUs6ImAmVAeRuv1oYJMyhT3Dv2Ck9wY0bNBQ7Lpx95zhkMm8eFGR85XYFiUAm6w+d9IwZr4fPzGK6lDeYJM7L/uQdMZ0uoe+w/6Y7YhIbM9A553EbtgVdQhuIR+YReb/pQUmWZXeA4vR7m/hgdrywkCBHo49PT2RlpYm02Px/fv3MXHiRLF7X0VJEf5zaMmWXGgou7zoJBQW27abmE4DHLU3RhfjFhKZzk5GKjhkZ4R0iuncxWORCgIp/83tvGST3J26CJhjAMVGomNPFbQ3VMGl+abAXi2Q17YstAMJqJPSwL+rB2GRux0cndxh7+QBVxcX7PCdgeebzfKsJ4WZW67uJMbO3H4CtfA5QB9pgTpAkLLMaGvyQhnUkexnijFdic0Ujs2k0JITJ05UWH/+8Pkooh5Ux/tPe0tUh/wM9B7IKQVB+BJVpoK/XCjY5ABA7Zo10XnsTNidjmTMAi+GThx0ljnY5DzNORmf8FRM2XBEIuisRqCzzzBY7/0bBgIyP+UONjnQlLf85xMLGPSchMaNGsLR1QThMSb4lKmD85e1MHl8Uxi26YYBHkFwvvGOFxIgEofKgZMfA2zyMoWJzbT5JRjGncRdUAzad0ML/fwMXINBE5i8FXeehZbfATa5zGXLYzdh2FG8PhUFNrnztA/5ykDn/9g7D7Aori4M06SJgCK9s7TdBew99t57772ACIICFiyxxRZ7R42m/vmTaHryJzGmGBGsNBXp2EVFQAGB73/OnZ1lZ3eRrkT1eXzu7rI7e+fOzJ13zz3n+0KiHuDD2N2IS/ZivuvRNzpj/5XPEHguj/39TYFOpscbD8w4/BNcvFuogBrJn5w+ffoVT6Plf/3BgweZ/zo/p3KtHoZ3cELipqq70DB5GAadHvjUX4oOXgSdQhin520ltjgZ5IXigx5AhH2drqrmgam6LScE7oTY9WL0bUmRZKrsL1Up0DdsgFWjPZBL0d9DdUcGiCKa5Gv+zdrBmD4/jC2B+85fCN/5gcwJaKpvCJYG++Pmdh+QtuaLxomgtXCX7St3/1HsIyeacdEIZQAAIABJREFU78HSPVzsVU1dpk6dijt37pR/UdXiO1JuDUNCigueP79drW+hCvTLidp49IZWoCsOnlrYNDI2AYl5K16Y9LihaUN0n+qP+d/GIjSB88Xmb5LUvjTYlAEc5WQuTgAWRz3BiNV74SwphRa+7+QPbqBQaDRizYGKwwwPitWJbPLboDYqB0uvAh3GzZGNrSak3lKsWOmNC5cd8aTQHV9/L8LwoTYQt+yEQas/QvC5HEEeKj/e/wbYZJXC5x5j8KJ1MJbJKvHHxaCeDnrNDsGy2DyI+42Rn2u1B5s5zEo0JOoJ+geuQQMjI/l38n2i9lXDJn9850c+Y8vrS6Mz8HHcNiSkiBl0/nOjL/Ze+VLuu065n/xnXqs2irMqXfT3XXSf4g+DekqgoK+PlStX4tmzup0DdeXKFZD3uuI5RtJFTV0t8GUQudC4gQojKhLNVLxhKz8uhU5PfDxfiqZu1tDQEkaLqLCoezMHnAiSouiAOwOsuizlo7yPFX/OCYEX7nfH+1M80MhUyU9eQwddfOzwdzhBvguLIFZ82+ojiTX5+ZLd1kjY2hZzF4Rgrp/6qnICzr3LJ+P5Hsc6seRfkf2nQiuSj8rcLsX4riJoaApF8x0cHOqERNmzghjEJjXCzXt+iqxU6celuZpvbgW64qCphU0HNzGCvopGr3lhaNiwodJEqYFGjcxAOYsLf01lOXgk/UM3upcNm/zNlZfxWfTPA4xYuRvWjkJBcMWJvv+CVSwnkNNrVI3O8tsUtDUIm0vihTqbbQZOwOhtP6L3iJFYs9oDcded8CjfAye+c8WgAfaQtuuNIWs+weKL+SyFgC+Yqcuw2TFgPd69B8z88He4N2ujcv64NW2N6Uf/x7QRqRrerdsg+XtqAzZ5i9TZx0/Bs7lq6oWubmmhRV2BTf78433Xw88n44v4VbiW4sIKif64PhzbLv0PC87lYy7zXX9NoDMym+XrklXplD1fwdnDS35u8Ndxt27das2aTnFyrM5jcjTZsWMHzJSqarl90MbA9q64uonLz6S8tZrKEeSkY+xQdMQHfkN8oKVTem7z46ehoY9uBJ3BUjx/zaCThMqZEPi7EnRrpioE3qCBCTZPlrL0AxysO9FMRVjDHht8vHospvuqt5wkKSOSNgoIDEL6Nh8U73lxdFNx26/qMYtmHnHD5wskcHdQFc0fO3Ys0tLSqnPJ1dhn72atQUyiPnKenqrWNu9kvSvT1XyzczX5QVQLm3bOrlh8NgtLkoD538ahy/h5MFaTZ2dla4/+/isQ9HsGixZS9XqNSB+pqUaviDc6X4Cy8PRNDAheB0s7SgQvXTahx1Tt3HboBPievMRE5LmUgLJ1/NhNvxZhs+PIqViWCvifeYKhaz9H72H98O5KF1xLdkTWU3d88pkzBvZzhLTDYAzffEIOnWE3gPZzw+X7V2FRd8VI67knqI1q9E4zQzEkbDOUhfnr16+PAYGrEHLuEQfOUTms4tyt22D5ftQobMpSF+hc7jtvKYwMDeXfQ+dC/fpGGBK0Fi1fYYEQD5XltST6ToVE4dE3cDIhDDdS7ZCR1gCnr4/Cloun4RdZJIPOCv6AUjoPyvv+l/L36Fx2Pgb+noHO4+eoKE8YGRlh/fr1qE1rOn5irE4bHR0N8mpWnnuUn9c3aoB5/dwQu94bOCxizjTVgU5WUBJhj5zdHlgz1h32lqbQ0BR6SAv6oKmPbs0dcSLI6zWATi6a+WyfOzZO8FBZSaFUgp7N7XFxLScnVVer9PN3OaB4jy22hk7CTL/FZWplkqzRbL9gxGxqU6cKfpRhlkUzIxxwd4cE03o4Q0NbqB5hYWGB48ePV+dyq9HPFpfkITG9JascL6lGjmXh83QkpDgiKbP7G6urqXxgyoTN4NOZCLxQAIIxztnnMrqMn4P6BsLQN01eFEkcHLIJIdGPMP+ri9DW4gCvyjqbVYRN/obIqlavAUGnb6L3nDAYGNZXmfhNTEzRecI8+MryUF9Y/VybsDliMkJii5kLCi07+/52D/1CIzBwdB9s3uSIG+lOuJ/nhoMRjujayQHSDkMwaucPWJUJdApcL9+vugSbBHGCmxpVmbd+B3M//ZtFwhWdn0ISKLJZ87BJUlKkwzgt4ke16RUeLTtg7ueRLMrdqvdQeX/rWmSTP6f5lvNdB9ZciMU3CYuQnGaBtDQT/HJtKnMoIk/2eZHF/zrfdWZbG1uMids+hZ2zsu6kBvr16wdakq7L/6hAae3atTA2Fi7b1tOrj/kDXBE8WISGJpxLl+L1YWpqCr/+7ohdT57bVYNO7CUxbFf8stRLJouk+CNbG5187LBukhhN3axUijE0NA3QnaAzWIqig9zyOvmEK4NDXX1OTjg46oy/w8Xo6EM5q0IHMjNTE+yc5olCylc9UDejmfzY8rC5e9nkcmFzzvxFSNjS8oWFQvx2X0XLn5PfLPaG2MVaPsfy5/6IESOQlJRUpy7pJ3k/4EqiHu492lKtft3JWsGch57kfVet7bxOHy4HNmXC0lGcs09YHDD707/QbsgEGOorCwtzIuvdJ/lCR7Ys+apgk78x01L50pjn8GjSUuVE5094E9OG6D0nFAE/3RCkBPDbYO1LgE1ez5Sis5SH6nvqAXoF7UHPge2xZ7cjMu664G62B/buc0TL5lZoNmAWRJ2Hy/frlcHm+WcsF7Kxq6owO40xje+AoHUIOZ+D4FjOcUlxbGscNhesxPIMYNGZ++g6eQEM9YTnKfVn8OINCInOQXA8sPhSAVr2GCgfx7oOmzR25EbkG1mEeZHAhgvR+OnaHOa5Tt7r31+dj3UXLoKgk/Ndr+ORzug8tioS+Esy3hk5VUXSrFGjRti+fTuKi4vr9LxLHs1UrMTPK1yrCS+RFX4Io+VyV5YfmLBeggUDXNRDp4kJ/PpTpNOLe38Fltf5yFHWTjEWDfNEPT2l6L2RMVaNlSBnrxj4wAmP93hiz0wJvER08xfmwWpoGWBAWxf8SpXZh9yZzmddhk4WyT1kj9x9Hlg12g2GKkEFXQx7R4T4DQTxTsyd5lVAV2W/E3us8f26QUwXU9n9h38+2zcISxYtAB33uibOzkXYHfBgpxR+AzygrSs8Jy0tLUEFc3XxX8ad6YhLskB+wfUqd6/weQYSkh2QfLMvyIXo7T9uBCoGm/ySG8n4xJaAoHPmh6fRtPsAlaUuxcmWXAAW/pqCIAYZ5SxV899BuZ/VjGzyMMNE3SMfQVH6iOSSLCxtlG4KGmhsbok+c8Ow8FQ6yyXk81BfNmzK+y6Dztk/ZKDPwp0YMroT9u11wO0sJ2Tcd8fWrfbw8SZheK4IoLG7DxOSDzyfV6mCkeoso5NjEkW9p+w9CSNTZYFkDXh16IZ5X0Sx8SxLyqmmYXP44vWY99GvcFTjStS0cy/4fhFd2p/oXCy+lP+vg03+HOF91/0iS/DexbP49dpkpKeZIDnVCt8lBGD1hXgGpHXVd51WTUJjnmPsxmOwU5NnPXToUFy9erVOz9XkaEKyS5Seozj36RsaIXiwKx7tFivoNtqzYiASDI/fIIF/f4JOYRSUtmFiYgy//q6IXUfQWXakk6vqdcXXwVJIXShiKYxmUs7iP6u4ZWOS0SHooZaKNB7vkWDLJA+IbFVz8rV0DTG0vTN+XVJ3oZMkiqi459RSkn2i+VwYzbSxaIwDc7yYI01F5aQqC4W19f7nu23wYKcYyxYtADn+8IDJt5SvSYLtP6wbWOeW0LnjIsKPoV7wdqUos+I5qcGK5V71NV1SUoCiYlXTh4LCVMQn2yLt9rhqzTl3slbK/NS/rdZ2XrcPVw42eSBk0AmExTzH1Igf4d2pt0pEgk4yA309DA/fgdALXNV4QHTFQKhGYfPsQ0Fkc+yGI1h0OhXvjJqGBvVVl9et7RwwcOEaBp3kx03FJVSUE3YpH5UVdeehQN5G5UC5QKg8b/SFF/NZpHPmNynoOW8DJkztjA+PO+LuY2dk3Jdg8/YmkHpboV4De0z/9DyLzlYoD1V2LKsEm1G5rE+Uq9t53Gzo6QirXhtZWmP4svcRdukZ+3Ei33/+/FFoaxo2ndzFIKkuxUmuUWNzDF2yFaEXnwr78y+HTX5ced/1+ZGFLH/z1PWxyEw3RGKqPU4khGHl+esyC8zKuVTx26/x9jwXzVzw4zW07DdCRdzf2toaBw4cqPNz7W+//YbmzZsLzjWCnhYeNvh1CedCo063kUV+9hMsiRC/XoL5/V1gqgY6jRsYY15fN8Sv57ZFcEmAwxxXIhxwc5sUM3q7QUtHCLqW5EI00ZO5DZVVBMOg84gT7u0QY9MEd7ja0Y9FYX6nVj2CTif8utQLOMQ5Gr3q6nUumunAID5kqBt09ZTncF2M7ezCyUkddqwT0UxaGiehdeyxZP9JkL08C0yKbl57vw2WLlrAIpzkBDTLNwjTfEMw2z8U/1k9EoW7HeqMpBF/XB7uliB4sDvqKUUzGzduzArmSkpKXvl1XVT0CBl3Z6Hw+U1BXx483o0rifXwOKfq+p6FhWksV5NFNVEo2P6b/qRqsMnDQnQuJ7J+pQCTd38FabuuIH1LxRu9FnP2aYfx73+C0MuFsorqF0NnbcIm6WwuTQHC4oG5n59jS3f11aQE2Dg4Y/CSLQj++x5CrwNLYotfCWzyN3qKtJKw9YyTyeg9Zy0mTGyFk9+443GBBCl3vLDuPQmaNRej9fBAzPj8MpcSUAEXnsrCJsvhJf/3Xf+FrbOr4Fjzx73TvHCsyAQCytAI5feJ2urC5rL4ErTsWboMzveBb5t1HwC/r69wclfK/XlNYJMfT853vQT+kQXYcfkH/JU4FJlpBriWIsLn8euwPDpFBp2vznc9KKYEYZcLMPLd/TC3Us3jGjduHJKTk+v0vJyVlcWcTcgakz/PqDWULVnn7aNoZvm5gRx0UvU0D50iULW04jbpMRVnBg0WIXEjLYW7MLmkTxdI4eaoHM3UQf82jojd8GIXIsWIHBeJcmbQuXmiO0R2Zmqg0wBD2jni1yVeKCHojHB+6ZDzdJcDSvZRVNaFgXxzN5LmE8Kxk7UZjvmSOD7JSdUNcfbC3bag6vJbO5ogalNXnN3YDTe2tUHBHsdyNTJJlP3eTi98s2Ywdiybjk1L5+Jo+Bhc2tyRuQiRcLvisXwVj+m4cD9cRDi1zBvNWU6w8LiQekRsbGyduaaLS57ienoLpN+ZCICDX4p2UjHPtVQvtVHPinb+ba5m2SNVPdiUQ2ceA6ElsUUYsXy7SqSCJkyCTp/OfTBl39cIvVLI8vx4GR/+Zsm3tQ2bpBFKOZJ046NI46wPf0ezXkNRT+nmQf22d/XE0BW7sfLyU7TpV5ojWRG7Sn5/5G0VIpvyz8rGmkSuyXd9xldX4dNjNAYNccAPv/ogt1iM2OtuCF1sj6ZNJWg7Ngxzv70uy0MtLHNpvcKwSbl1V4GAn2+g/bCJL0yfeMd/LahaXrnv6p5XGTapP9eBwB8S4ODmqXKDNreywdj1EQi9XIDgmBL1fXnNYJMfX4LOOZFgski7L59E5I2euJmmj4QUD3watxlhUbdesu96Niilhc4f/29j0UIhR5YHK0dHxzpVlVrWlPn111/Dx0dZz1cLnZvY468VtOxded1GxUjn+TXemNrDFQb1VZfXzRqaIHSIEyZ2IUkfoXC7naUZ9s7wBCK4IpjK6nZy0OmEu9vF2DhBPXRq6uijb2sXHJ4rBo7Kcjor4HZUXQji8lIdcX+nBxYMdAVFXPnzhrWaepjVxx3p70tZisCrjr7y+0u5lE93u+Cz1SMRFLgQc/y5qKR/QDC2LZ2OjO3Nyl0GpyV17LVCwR5nmQsQwatVjUll8X2tSsvO24OUMytB+ChPlXOWCuXee+891IVopuL1TLCZlNkNMYkGuP9oB/tT3rN/EHOjPm4/WKr41ko95ivQuVzNt1FN5cGrGdiUgRBVU8/9PAramlx0U/mXP00MFPls2rUfZnzwK8JiizjojBIWMbwU2ORBmVIC4oCwuBLMOPYbcx3SkfVfcUITN2/LwJN/rZ/fMoTGqxa88Dd8tW0NwCa/3WUZQDvfNWzS1dc3xthxLvjhJydkF4pwMdYTvnNsIfXxQoeJy+D7YwqL7FGVPv95vq0IbLJoZmwxxmz8AFZKclL0I6L1wDEwtSmVmXrHbzVIB5T/jhe1VYFNLrpagnEbj8LKvvR72fmlrY3W/UYg4MersmgmRdGz1fflNYVNfrxLfddzsO/K5zh3owdupusiJrkJPordgZCoewxKybWI/0xttLw16IgVO2FuruoYMnnyZKSnpyvPTXXq+e3btzFz5kwh5FDU0cQUG8Z7omB/9V1o2M37AEXvXBH9rhem9BCBcj/5OUdda2Soj0ldHXGdop5Hql8EI4fOHRx0OtuoRjoJdEd1dGTV3zjsxhUS1RJ0Yh8Jgbvg+0ViSB2V9Rk14eZggS+CvIEIV/BpBlUBp5r+DDn35O92xMHwSZjiG8bE2f3mB4L+U87l1HkhWLaIXICaVMhCkrbHtllL41zZ/WfuTEdF+HuFN9pLyZ1JuKLZqVMnXLhwoU5dw3xnONjsjtikxohPtkPe079xJyscsUkN8axAGIGlAp/i4lz+oy9s3+ZqvnB4UKOwqSLq3tgCgxaEw8VbOa9JA3pammjRawhmfvAriy5S4RFfkf1SYVMOnbkMfCnqOu3g92jarb9KSoDiBTUoYCWWpwEB0U8rfqOuQdhUFnXXMnJA98mB8PWV4tRpe2QXuuHcRXdMn2IDN6kXOs5ag/m/ZLDokkB66BrQf9kO+WTR2MYeQb+T7BXlqnLRTP/vE9B2wGiViDWB3sRtn2BJfAnM3ZvIt1FrsCmrXKb+tOgzXG2ecNcxM7EsHuBE+8spSnvNYZMHR3/yXT8LLDr3CIdjjuBCUnvcTK+Hi0ntcCTmMBZHZcksMCtxLvPXTZmtzKr0GjDvy2h4d+wpPz/468jV1bVOOIa8eIoEPv74Yzg7Owv6T0YAA9o44tK6ii9ZV/SGLofOoy5I3NwEvVtTuopwyZ4fw5ZSJ6TvaAl86ATsta2xZVUGnccd8WBfc/RsJVJZsqbvpyrj0R0d8He4hAFyWfmhFd1vxfdRFTwVMt3e5gm//iJoaAvzsLV09FkR1a0dUiDCAXWtap6ij3++1wPT/MIYYPLFPYrtlHkhDEZJiJ6OueL+19XHfDSz8KAn3h3jDmNjU8F1oaenh1WrViE/P7+8y+qV/Z2Hzbhka8Qn27Al9aupHki5OQAUncx99ieysiNw634wUm4ORM7T38vta+FzytXkK9DfRjXVDVjtwqaZGYJ/T0fIhRwMW75dJSpGE5a+rg7aDB4P8qqmKneChODLzzHz++vQ0S9NfK+IqDt/c+VbVo2uVCBUrjd6dB6Xh3q5EBN3/pf5eSvnoVK/HTykmLz7y3JTAvi+sLYWYdNC3AyLYoCx+/9CjwlzMN9fgjNnKdLpitNnRJg8yQpuXk3Rdf4WBP51Xwadz8oUdQ9OAMKuFGL0mgOwsBZWFdbT0kS7IeOx8Jdkbin7wjOYuYjlk05twCadFxQJH7Fqr0p/+BsvtSTSToVdgnEvC4jeENjkx2J+5FPMJeiMeojjsXsRk9wUt9J1cSGpAw5c+QQLz+WwnM6a8F1fFMfZyA4O3YQGSoYQmpqamDNnDm7duqVuTqozr5GjycSJE+Xndel5po3R3cR4fqQZcNyOFaFQ7lrNAYI904N8fsAD+2d4wsVGVemhtC8asDIzRshQV2Rso2V852pH+Hg5pXs7JFg42A2NTJSLcIRRLB09Q4zt5IgzKyhf0pVFOqsDT3yV/VcLxXC1U7ZN1oTEyRzfLaYlc1G197Xmjlnp8afxK9zjiN3Lp4EKexQBU/Hx3PlBWLQwADTOdU2+SN24MEvUI86IWu2FTmr0TNu3b4+zZ8/Wmeu3rI7wy+gEm+R/TtFN+n89rSmupfkgPsUOsUlmuHxdA3eyVqMERWVtSv76naxVb3U15aOh/kHtwmajRpj/TQyC4sDgZuHvmegftBYWtg4qEzjpdrYbPgV+X1/G8mRgzm+ZrwY2eTCJ5vJQQy7kYdKOzyFu0VYlsqdDKQFd+mLawR9KoTPqBbaBtQibTGfzwjMGygsvPseonb+i/8TpCAsTIzLagfmu//ibK8aMsoO4RXv0XLgdgX9nIfw20H/FbvnxaGzriGUXcuH/41U06dpPZZ9tHJ0xccfnrMCKhLgDo/MQGJ1be7DJ5/p9fRnNegxU6Y9I7A2yV+VvvgP9VyCEpTeUE9Wk4/yGwWYpdHK+62FRt/Fh7C7EpXix5fXIxB5suT3gHPf3qkAnRcSXXAPmfHoGXu1UXXQkEgko77Gu/4uIiICNjapEGn+eGejponsTa3wZKObcdyK4KnF1N+nKvMYVW7ggao03erR0kkubcd9LnupWmNjdHbr6qgDoaN0Ya8d64tY2CQedeytfQMJA74grTgZ7w9NZef91Ma6LCCvGeMLaXBWASeNTAJ0HKmfDyUczM98XY3pPZ2hoCaOZuvpGCB7qiYe7ODmp8iq6KzPuNfleWu7O2+2MdaFzmcuPImAqPqbldP8FQbixrS2oQr0m+1Cz2+J+/FA0c/MUL5iaCKOZFOUPCwtDTk5OXb+sWf+KS54hObMX4pKtkJDiLP8fn+IgA097xN4wBQGk4r/nRbfxOOdzxZfY44LCRCaZ9FZXU2VoBC+8FNjk3Xl4Z5+FpzLQx3cZzK2EETOaUMnZp9u0QEyJ+Al69UvdNl5aZJOHTb49/xSLrwFLIh/Cs0VbOdTwNx1qdbU0GAhNP/YbwmKLWQEPnxLA3+BZW9uwef4pA7+AqFxOQD3qGUZu+xn9J07FiuXuuBzniMf57vj2RzcM6m8Fz2ZdMGLLlxgQslm+Xxb2zhi+aB0aKeXW6dfTQZfxc7Hw9wwme0TfQftUm7BJIvAknzR8+TY0MhPma+npaKPzuDlY+vcdtO49RN7/t7BZAciWndt+kflseX1ZdBr+E7ceCSnuyEzXx1+JQ7Dz8ncIOPeURTqp4EhwHvPXhqDNYT90Fp19iAELVoKsJRWvER0dHQQFBYEquevyv4SEBJC+p2Lf6bGTdUN4O9M5qCSErqGLrk1s8VU1oZNfnszdJ8aKUe4wUXIh0jcwwoKBbni4SwocdcVf4V4Y01mEevrCcaYKbUerxlgz1gM336flbWeQk0t58MFHM8lWcF4/D5UiHBtLc0TM9QIi3IGjLkjfKsWKUR6wtVCFTl19Q4zv7IjLa0lM3bVCNpzYb8+ioh/OF8PZTnit0z61ltjhf6T7eUQEWuIvb39e5d+5fE1nbFk6G7P8gsuMbDJ/84BAZGxrWqG8zVexT893Uw6xEy6v80bf1pRKIpS5a9myJU6dqp6H+KuYD9Juj0VckrkcNEuh04nlbt68F6DSrYLC6yzy+TQ/SvC3W/eDmGTSk7zvBa+/fSIcgZcKm/wNi0HnVSDwf8no47sUZkogQZO7UX0jaCvoNw7b/TVCqBpacIN78Y21Ssvo6rYfncukj1r2LrVVNFSj0alXTwet+o9igvdU5c6qoBWLn14WbPL7EJ3Lip8WnM3DsA0nMHDCOKxe5YH4RHs8yvfAFydEGDrEFWbmpfloOtrKN1MNOHtIMXXf18z+karhFY9BbcBmWBIQdp2KzSJZrp+mUvK5o7uEqRpQBG1pXAmadekjh4O3sPnia0Lx2PGP/SILGHQuP5+Cr+KXIzHVEZnp9fFn4nBsvXQK8yOfv9B3PfBiAYtmzjx+Cu7N2siPBQ9sVL39888/C2eeOvaMKmZ37doFcizi+81aTX2M7+qKjPe9kLNPgr0zJZA6k+SQ8nWii25NbXFioRhFBypn+chFE0X4fbkP2ogpmqi4bS00d7fC/xR0O3kwJYmfP8O9MLqzCDpqoNPOyhzvjvXEzXIinfJo5iKyFVSNZtL2b2wmcHRE4W4O9LjPOCNjqxdWjPKEuZmqODzphM7t44or62Q6oWoinUwz9IgD0reIMa4TrXjpCsbfwNAIS4e7I5cckCogJ/UqgEzdd2KvDU68OxRT5oWWCZu0xP5e2Bw82+300qWk1PVZ+TWy9iw55I7t06Ro2FB4XVDxL/14/LdEM5WnGxJuVwebsUkmyLg7U63zz7OCGPaZ1FvDAXCOZvkF1xCXbInUWyPkMkrK3/X2OTcCrwQ2+Zsc80O+Csz/Lg49pgXCrBFVPgrzgfjnI7Z+ivAMEllXrajmt6fc1iRsKou6950RiFFr9sLakZLnhX3W163HROOZew4Vq1wpQsC5HFYAVVlRd+V94p8rFwi90K6S8lDjAP9/cjF49acYMLo/Nqx3wvUUBzzIdcWHn0nQszcVIQiX5gx066Hb1AAE/3lbFs0UqgZQX2oaNr0GT8aKGyUYtGg9Gih5rBvo6qLb1AUI+usO15/zTxF28elb2OR/XFSzJaeheWeBVecTcDJhKZJSrZGe1gCnrk3A5kun4RdZLPRdj5JFM8/cR89Zi2Cgry+4FqhYYPny8Dp/QyLP9T59Sn+w8NezyNYcn/pTHqI7yw1kFbjkvrNbgn0zJPBmrj1KhTuauuje1BY/kUUlfe6QfZnFK3w08d5OMYKHuEHfQHj9GRo1wPJR4jJBi33+IEUE3fDHci+M6qQOOrXgYM1BZyaLdDqhWBYZZMvWEQ64vV2MuWqimXayaCYBh3rdSns2LiT3dH2jFEFD3GFuJoQSGkuCzjm9XXF5rSzPcj9VVnNLszjkhqNzPWFnqfw5TXRt7oi/VlA000XeZ2UgqqvPSbLo/g4Jqzif7rsYfv6BAuic7RfEpJBIe7NkT91aQqcfFPTD4up7UgxuS2ofwmiml5cXvv/+3x3FS7s9QQU2qRo97fYYFBdnq+XD3KdnmJVlbFIjPHryMXsPRTVjEvWRW4EiIrUbfYNefKWwyYOv8u/EAAAgAElEQVTTwitFCLsKJr79zogpMDIsLQziJ37K8xwYtJYt48qdfcq5udYmbNJS4aqbYP0ZEPgurO0pv0oInfUNDfHOyGnw/foKZ4F5pajSDkL8GCm3lYJNfpzOc8VPvr9nYcDyY+g3qje2b3NE2m0XPHzmhQ8+8UabdpTaYABbz3bMHWrJVYCz7lQvH1TTsOnUrB1IiF15LN28m2Pm0f/Joqv0gyObVcu/hc3KRzKVzyXl5+SpTr7ray9cZF7rKanmSEszwU9X52LDhXPwiyyCb3QJQuKA6RE/wFWN2kSrVq1w+vTpOj2VUsXshg0bVJb8NbQNML2XCBycqeZi8paP2Xsk2DdTAk8mySOETq16Bpz7DkUkCdaUoJNFBg+74rtFUviIlOWgtNDJp+K6naXQ6cqgc2QnF2jrKS+va8HBxhybJnvh4S4JcNSRLVt/HiiFi63yj3xdjOrsisRNwmhm2WBHNpyc4Pq1jVIsHOKBxmqgs76RCWb3kUHnB25I3CjBkLaqmqENGjTAexMlyN9XfTmpsvtcWtBTW+8p2W2NpG2tsWqxH6b7hYGgk+wnp/mGIiAwGH+815sJvldWE7W2+kv94I6jB/bMEKv94eDr64vsbPUwVqcvdoXOUcFP6q1hDBy55XMXxCWZIflmHxQVlZ3m8yT3GwaolOuZmNEBT3K/R3yKU7XtLRW69lo/rBOwyd/smH6izNmn7eBx0FRyiCAAsXUSYfDS9zlnH1qKv1C2RmBtwiYv6k7LyiRWTZ7q/f3D1eoINjRtiB7TF8L/h6t49ybwzvh5cpgqz66SHxvltkqwKYNOGrPFCcC8X++j7+J96D+iK/ZHeOJBngQ3s9zw0X9bY/1fpxAQB8w7V4QFPKyqaasNm1cBt+6qOXI8bFIhRt95S7HonwfMOECQCxud9zayqeaYKJ8rVXnOWWAWwTcS2HAhCr9cm47U1EZITbfAjzcWYl3kObwzPkx+HvPHq379+lizZg0KCzn5j6zHu1D4PKPOTaJUNduxY0el/mtC7GSJbxaTn3j5uo08dJKP9ZbJYrg5EDQKoVNTxwCD2zrh1zAZdFIk8rAjbm2XYk4/D2hoCX9YNzQ1wYYJHpxu58HKSeKwSCUf6Qz3wqB2TtDQFEabKUoldbHGzmmemNGT/i5ctrazalyam1lJFx62vK8EnepWq0jse3QXEWzNld2StNGjuT2i3uXE8SmSXHtgVfuwSX2nqOWjXWL8ur4PjoaPxaHwiTi5ZhBSt7dkgu40ZnVhH7lophOSN3NpGcrpDJ6enjh58mSdu46r0qGi4se4nt6KFfVQNTotp9/I6KxiX6m87YdPPlCIhjrKKtltkZ37DQqf38KzgivIe/Y3snO+wuOc/6Kk5JnyJt7o53UKNtlNMSoHIdcBv1OZ0NFTnihLI4f2bmKQjFFIVDbL5VQHnS8DNtny+LknYNCZACz44Rp6zVqsNiWgcWMLDAt9D20GjJbf5F4FbPLwQWNG4vBdArawPLFuPUX45MvmuJ1lj5SbTvg6IQTvno9lwEFLrPznFNvqwCb5zoenAO5dVCOZBC+uTdtg9sd/ICyBT59Qiq6+hU21x0Tx+FT3MQedxSyauSXuPP5Mm4M796yRcccVW993RZOmJOjM5Rh27twFkZGRggk1484UpNzsj5KSuqG79/TpU4SHh8PQUOhCQ/7igYPccGcnLZtXTreRaVIedgIV12yaJIabI0GnYt6lBjR0DBn8nV4uxef+7gxqeUDnWh30aeWIyzWg2ymHzoPuLHLap6WDSmW3MhQb6OthfFcXXJdHM6sOQYrQSUuxAYPcYdGYcjqFIK64/ybGJtg+VYxCynetJGTXBVh7UR84y0pLVthUvNeBOQLVpepzLprpjiPzpHCyVZaa0mBmBvfu3RNc1//mJ5RneTXVDfHJ9gw4r6aI8DT/Yrm7dP/R+4hLaiwvKqLPJ6S44np6S1xL88bVVHfEJVmCJJVIpxMVkEwq90tfozeohU0HkTtCIx8i8KJ6wCjrBqYi6i6TPuKr0cv6nPLrTNT9h0SB9JG9uwS6aopXRD4tMXrDESyOeizL4yv1XX+ZsMnvA8tDvcalBHQaMxMN1BQSaSvYYnYZO4MVwwgidhWIVlUnssn3lVpyEBoQvksOvyYWHtj+z7f4M3k8MtKNkJhqhxPxyxAencQ0GqmYRPHzVYLNqBwWpVz0Txa6zwhCfaNS1QG6AZk0aIABgaux+NxjVuFc5ti8hU3BsVA8LjX6mCSirgLzfnmADmMWoE8fO/znKzEePnNDXJIbwld7YMv7y1DC5cwLpsfbD8KYXh0JJL/Kf48fP8Yvv/wCWt5XhBwCIB+RBX5ZQkvG1dNtFEDnZDFcHdQUEmlTJFEIohZmJtg/S4Lig+5MX7OmllVZ8c0he7aMz5xevGnJuvQHu+LjXm09kXOwBXDcnnldvwieKvq3/F0O3LLsx85I2NwSnk7K6QLUF010a2aH2A3erOr5dYhmljU+BOF1JZJJfSyQ5WZmbpdiQlcqEhVKTTk5OeGzzz57lZdtrXz3k7wfmcQRibBTnub9R9sr9D1kZakIm3wFO6/TSdsicfgneT9VaHtv2pvUwmbDRmaYsZ+rPlZ09invBlajsKkk6j5699eY88mfzOpSnci6e9NWmLTjPwi5+JQDlOhc5sccXFlRd3WgF50L5QIhfhmdj2wqjw1LCUgA/E5cRLthk6CvJ1yu4id6rw7dsOivO0yIXF10Vnm7/POahE1FB6FGVnaY/9sjBFwowfZLPzMZnJvp+qBff1/Er8by6DTmNkOyOdSXysJm4KUCLEkAph34Fk6eyh7TGrAWieH7xTmWw0uRzzKtJuk41QBshsYBbfqULuP3mB3K+lfWceXH/01p2XkcV4JJ2z6FraOLAqzooP9AJ8Rc74Hbj21w62EzPHyyGc+LhBGQ+482swk9Lqkh7j3a+krm18zMTFBRA3/N8a2+oTGWjRLj4W5JjVY689B5Z7sYu6aL4eVCkKWp8v3UjzZezjIHIAcU7bFFzYrDO3AFPGT3GOIFTwdlSaFS8KynrQVvF3PsmibmdCwPO6K64EfOOCQyf3GNJ4a0sYVePSFks+OgZYBvQpoCR2vO/ags2Hv7emnqAJcz7IZP/Ek4v7HKuTlp0iRkZNS99JeamEAo6khFPlyeZj+Q7mZF/mXencXE3nnIVGxpW4npbfAsv25adFZk/2r7PWphkyYBAz09tB06EbM/+4cJeHP2f6rVyIo33dqEzaG7TrIl39DLBUxUXNqmo4qdJEEoCUlP3v0VE1knfczgc4/h0aSl/GIq10GohmCTjQv5rpPzTRww6+O/0HrQOOjrqkInVbQPXb4DiyMfcikB58vOQ+XHu7Zgk7erXHChkEUyA8/lYe/lL3H2Rh8QdJIA+Mdx72NJdCbnNhNVWDFR96hcFnle/PdddJviD0M140DnnXTAeCwjG1Cq3ld3LBRfqw5sRuWysQ76PQMu0mby8+MtbMoKjqLzOKmxn2+g8+jpKteasbEJNqzfhSc52cjL/wbJN7vjSqIOrqZ64v6jrSgqfsjmrqzsQywaQL/+45Ks8OjJJ7U9pwm2T1WzYnGp6D8DHDrPXO0Rva4lcNwJJXtrFvIIGJnbyjEHZG73Qe9WVDyofgnZvJEJ5vQRIWqVTJNSjTxQVSCJF0jP2CrGjF6kNCGcdxyszdCVUiC0hTmjFHUVO1sjYo6Eq4KPIAiubO6kPVsKf7bfA+vHusKkgXKxkg5Id5WDTUN8GewDHKzsd5SCU1XG5039TKkCghRTujtDQ1uYqmZlZYUPPvhAcA29bk/uZK1AzI36SEhxQl5+dIV3L+32aDWRTU6XMymzJwoKkyu8rTfxjWXCJj8pGxroo/3I6cwJiHLnOBkf9RWwtQqbO75CSAJ5kZc6+0zc9hk81ej61dPQQLNu/TH96C9YfukpJC3byWHipcImD0YEnSRQHg/MPn4KLtKm8v7w40ytk6cXRqzaw5aPadky4HzZXtW1DZu8fzq5yJCvduC5XByM+QTnkzox6IxN9sax2D0IOf8Qc88Bxg6e8n1StqtceLmI7TvZfzq6lb6P9pk0NPUVJHM8+4yqhN1k1QqEWKpDPDB5539hL3KX95v68xY2nyDoSjHTlR2z4Yhaa9DBgwfj2rVrgvmyuCQPD598iBvp7+BKojazfnv45Biysg/KEvGdmQ8xTfC5T2u/Sv3+/fuYN6+0EE/xOqPHdpYNsXSEG669J9OArGQxTNmwwoFW/gFPvD9VCvOGQrcV7Xr6sDBXrv7WgEF9Y0zu4Ypzq6sPnaVRKwmcbZWjmXoY3UmE5M3kKe7ObB/f8bKGhkY9wXVAhUTNPWxweK5UBp0Vi3QW77UHjjojcqUYnX1Is1MI2Y7WjbBjVnM4W8uKg7QM8UXQW9gs+3yqOajmFRBOqHWH0sCYMWNAFq2v+z/KI6cfxvcebqzwrpaUFIAcgignszSi6YjYJFNWjf686EGFt/WmvrFc2OQnaRNTU3SZ5MfkicKuAeryMF8KbPIAR84+CWDRwJFr9sNF0kRpstSAnrYWWvYcBDsXN/nfXgls8n2OzsWKVKDjBF95f/jxVWw9mrfFhK0fY/F5TseQAFs5yveyYJP/XoLOuZHkq/0IEVeO42JSW9xKr4fLKW1xLOEY7KWl0WM5bEZz0cPAX1LQccxM1NMsXbaj/W1sbomJW4/Bo+tA+XjUKmxG58qVAzqNnsmcnxTHnR6/0bB5Po+Nj//3CWjdfxS0lPL7yL6RbBxf9K+4OA8Uzbye1oItU11LlbKqTW6CpspPS5ZM/6wg/kWbqdbfPv30U7i6UjRP8XzTho6usCiI/m7W0AQBA91xYxM581TPV5xVpx91YaBFxT7KAEcRw28WeyPlfW8sH+EOGzXuO4b1G2BKdxHOUaSTfMYrEelk0cwjjsjYQnaPpP8rBEh7q8b4wM+bCXVTUQjL2TvkgPz9Hvh4vifaSSjHVKipSNto4WnLikdySFg9Qj10sqKgQw54stcdK0a6or6SRi5Vvc/o7Yab28R4dtAbDhbG3PF5C5u1Xo3Ojk2EA+7vEGNOX3KHEkazLSwscPjw4Wpdc/+WD5fgORLTWyIpsyvII72i/woKk3At1ZMVFdFcFp9M+Z6NcPPefBCIvv1X/giohU0rB2eQaLlZY9XKNJLx6TM3DAE/30CovEqYi3S+VNiUARzlOZKzEBWTDFm6FTYuwkiV8IajgTHrD2NZKpjAOg9S5bZVyNlUu001DkJebTuieff+KsuUdKOXtHoHU3Z9gbDLBbI81FLofNmwye/PfPLNPguERt/Fsdi9uJLcHHduGeL0P1JMny2FkYEhmk5di7A0ICyumEGzjYOqBmmbfiPg/108Vt4G3HoMk4NBbcEmReRJUH/Mxg9g56wqxM+fJ28qbAbFlCAs5jlGvbsPFhYEHYqgpoHRo0cjObniy0QlJYW4ec8fcclkCeekEA0g4GyMGxkd8fz57fJnqEq8g3Izp06dqtL3hiYm2DVdgotrxJjT2xkEdMr7Z97QBGHDREjZLGYi4thX8WpsHrRy9omxZpwHDJS2r6mjj4WD3XF3O1W6OwL7bNl3pG6RYvlID7XQSc45k7vLltePlA+dLGp1hHLwJBDZK8/bepjYzQVpW0lUnVyAhPv2fDcJwzvKobOtWD10tvS0xdF5skgnn9O50wEsmnnEGX8sF6Otp6r8k4udBT4L8Gbi8zhog9vbpbB/C5u1DpkULWX5w0dE+DFECm+R6nU9aNAgXL16tRJX2b/9rbdxI9MbRSXnK7Uj2blfCWSPaA5T9k6v1AbfwDerhU17kQeWX8iB/4/X0X3qAjRSsqqiidrc0gr9/JaDct5IZ5KcfV4FbPIQRNBJYu9Bf97GoLAtsHYotWBUvLE06dIXficuMDmdF6UE8NtlbS3CZtfxs7EyERj3/idwbdpa5SZI0cAmnfswe0YGnXGUSpCLVwWb/LjMJ1/tSCAs6g4+vrIJCalN8OS5B3780QGr/rMGgb8kwafXRJX9aWxty4Cfcm8JcCg1wq1bqQ1ojcNmNBetW/DjNbQdMoEt2yueD3ZOItgrRL7fNNgMPP+MXb++Jy6ieY9BKuPj7OwMihRW5h/p2N1/tI1FN6nis3TZyVn+mCbrpJu9kF9wvTKbLvO9R48ehYMD2R0qQrI2BrdzwpX1BFnOLI+QKs4jV3lhYjcR9AzUQKeZMnSWnUtIuZnsZn5UhNPLvfCOD1V7KxYCaaKFpx1+CJE55+xT3JbMfeewC1J46LRUXV7XN2iAWb1dEbOetCdFrLqb4JZfdlXMzaSIqHJuppN1Y3w8n5bM3dhn+c+pa5kPdgQX6fzEzxPtGXQqF/XUQysxQacX8ijSecwJ2XvcsXioK/T0hBEzDU09+PZ3xS2yyzzsyJyUKPr7FjZrbmlc3XGk1/gfQFm7JAgY6AbtesKovpmZGXbv3l3m9fS6/uH27Z9w78EW3LpVuWXv2w9CWSST5jJaOr95P/B1HaJa2y+1sGnn7Irg05kIjgfn7HPyCjoMnwwjA2EyMU3sto7OzFow6HQmlqUDsz45A23ZcqlZdaSPlKrRh/I5m/ySdBktVTATdC78LQ0DAlbD0k75BqTBHIo6jp4Ov29i2f6pSwngoaq2YZPpbMaDScuERGezyJubGujU0dBA0x4DMe3oLwiLKUL4TaD9vBXym+sL7SrLGCvaN5I+UqxG5wuE+JxNwTio2c78qOeYfaYETbp0wtJlrkjMlOJJkSd+P9MaA/pSzlbpJNd20FgE/JTIvpNLDciuVdikorYlsUUYvfYgrG2Fsi9UTNZ+6ESE/pGG9gNGycfxTYJNyiMOvfgMw5Zvh4mJssC2BqgilaKFlfmXnXsSSRmdWQU6FQWpA03+NargvJbWFLlPT1XmKwTvpajMqFGlx4+HTXvrxkxOqOiAG1esIgM0dhM+YMfg65+V3hjfVQRdNdBpYWaKJcNdFSKdBIoKkEduKxH2yNolxpIRHtCvL1sWlsEuPV8ywhNP9nC6nYqAKAQEHjqdQZHOgAEuMDEWbov2yaiBCeb2c+N8xkmiicTT99kBLJrJC8orgrYeJnR1QWoZ0UxhH4Tww0c6C/Z74DN/T3SQqtEN1aiHdhJrvD9JhNYeFElVhGwNNBHZ4EQQQa5QTuotbArH+kXHoap/IztS+mHy+zIvNHNVlZvq0aMHyKL1Tfp39+5dBAcHo4mPGBvWr4O1tR17npqaWu4wyPM1ky0ZcKbeGori4txyP/f2DcIReCFscsCRw4qCqLhl7n/Oov2wSTDQUf61q8HyIkesPYDZET/KKw1fBWzycEQi6xT9C/ghARS94m9Cim2jRmboOSMIC364yuXyXSpDV7QWI5uKou6kC0opASHnHmPYil1w8JCq9FtHSxNNeg7Ggu8vosuCNfK/vyrYJOmjhRfzYWjjwW44nhJrrN8kwY10dzx86oZP/+uJYaO8MHL9xwi8DCy8UiKQM6r5yGY4g1n6weH/XRxa9x0uHyP+2Ns6u2L8lo+wJI77MdWyR2nO6OsPm9nMdYvsYef9NxLe73RXGR8PDw+cOHFCOFOU86yo6CHIJziOJuQbxgw2KQIQm2Qms3izRHyyNSsS4sSQKcrJ5XDSMvujJx+V8w2qf96/fz8o34w/rlyrx6wWb2ymQhsnULRO3U1b7s192BVnV3kx6Kynr1w1rQHLxqZYMswVqbLldRbJ3GvLHIZ+DPVGU1flpUlNdJDa4p+VnAsO70Ourg/C13ifcRHi10vg188Fxg1UI68NjE0ZdJJYeuY2MSZ1JzkqJX1Em8b4aD5BbvnRTGEfhCD0nKSLIhxQyHI6JWjhQVa2qnO/4vhr6Rlh4WAPZJGclBpx/LewKRzjF41/Zf/GfkgdtEfOPin3A8hQ+KOFflBu2bJF9UJ6jV8pLi7GoUOHIBKpZwCaP5YsWYLbt8tO6ckvvMbE2zl5o5YofP76F1HVxilRAdiUVZ6ziuoSlvc244Nf0az3MOiqgU4La1vo6HCJ6Y3NzOD/fbzaYiIeCtW1TNS9ipFNxe0RvC2+kAdx8zbyG5KOgqA6P0maW1iin/9KLPw1VZ4SoLgdtmx9KZ/lVvKfKU9nU/B5PiKoJmdTETb5z7CUgKtA8Jn7LA+VLDr57+VbY2NTWCm83tjdGwsvPGMyRPx2KtJWN7K5KA4IuZALMwfFPmrBw70h9h1sgpsPJbj3wA5/ZszFxsucr/a8yGKQMw31r6Zhc+ji97AyCRgavgNm5kIQoWhmhxFTmLUoQX0A2XZeysebA5s5YMfrfC6GhGwE2Qby5xO1mpqazC3kRRNvWZMQOQSRCweza8v9Fg+zjzJdzVv3FyPjzgyk3BqEGxnv4Hp6C+beQQLIZBMXn2yD+GQr5lN8N2sNgJKyvkL+OkVlBgxQdZ2iyutjvgQ57uUuGfM3cg46ydfbDWdXemFCVxH01ECntXlDrBzpiqxdUtzb5QW/Ae7Q1BXCqWnDhnhvoieeVsPTmwHDftKnFCFuvRjz+jqjgZLpAR0rs4amcFR2e9HUxbguVYtm8uOhrmUyThGOeH7QE8f9m8LaUlWXUUNTG608LPFzGImzi1h6gbptvYXN2oFNkqfCURecWSlFWwm5eilGuTXQuXNnXLjwZmlAkuyZiiWtthYaGhtAQ1uokkAC9hs3bsSDB6rL649yPkNMkgnLPc999rd8Hnr7oHIjUHHYVAAmumGFxRYzaaEmXfupVBnzJ7qpiQkWfH0JoUkk41Na3FIeBNUkbCqLuveZE4Ie0wNhpFwtqaEBKzsH9F+wCpQSwJbiL8rccl5SZFN5XCiyTPmwQadvYtCiDbC2pwpX4STCP7dwkyrooaqXplLePoO9Ki2jZzPBfIqO+X51gclMaWsJl9HMbNwwast32HAlHt9fD0RqmhnS0hrif9dmYP2F88wCc15kEVMUqMmcze5jp6N1/5Eq4+Qi9sHEnV+wMZKnTZAzzhsBmxTNzAepSMz68DTErd9RGR9vb2/89FPtOl/QchSJvj/Nv8Ds3NLvTGFCyPHJtiwaeiWxHtLvTEVx8WO1sxj5rW/btg2NGjUS9l+LWzJOly8Zq49mqoMf/rXSSKcbqwQf29kZ2mqq190dLeHhRFJBitehFga0dcKFNV7shl95XUpVAOGgk5ZDXRC3XgL/fk6wayyEW8U+WJqb4eSiJsBxbomd36+aaNnYHHbEw52uWDTEBfoGSrmZGhpwszPDvd1NgQg70PvL+t63sKl6rMsaq4q9zkltFewXY+UodzRQ+gFpYGCAtWvXoqDgzamYjo2NxdixY5WuUQ042lhge1MJUpr5YLuPBG42FirQSTnqO3fuRE5OjnwOunkvADQ3PXryofy1tw8qPwKVh005dOayKEno5XxMPfAtmnbpC8orVJwA6bFb01aYvOu/CLn0TO7sow56FF+rTdgcte4wVmUCVBDRdvgUGKhx9rFxcsXAkE2s2IgVP10qqLSDkOL+yB9XMLIpf79srKn4ikAh8Lc09PFdprZaWM/AAF0n+oJka8qSplLeLj2vSmQzmKKZF59i0OL3YGJKnsfC4y7t2h+Lz9xlx5uA0i+yBO9dPIufr85CWpopklMt8V1CANZduISFCYDdO6UOPpUuELr0DM279pX3QVmuh5xRuk3yQ/CftzmR8qjcUhmpNwE2ozj5rJCobPT2W476Sp7gurq6CAgIQFZWVuVnjxr4RFHxI6a7ee/hZqTeHgEqKKJK9afPogRbj4qKYtEZ5XNN7GKNL4NoydyN5TBW7AZd9g2fW4rkcjpPLfXCqI5OaGhcX35+KX+/raUZq9Cm3ElOmLxs0KpK31h/DtsCn3phydjmKrqVfH9IHH7VKLfSHNP91I/q94XXZvw8wFOt0wz//a3czFB4UFJm2gK/729hs+xzjx+jirYsmnnEmWmztpeqapq2bdsW586dE1xHr/MTikouXboUpqZCbVsj4/rwl7ohsVkTFLu4I8/WBcXO7sjw8sJGb7Fa6JRIJNi9ey+ePLmHB7nd8OBx+Os8dC9l36oOmzx0RucxqKDq4sk7P4e7muIWWr70bt8VU/aeQNiV5wxSaWlaHfzQa7UJm0xnk5aoSeolHpj10R9oPXAM9HWFmnQ0iVo7uYLevzgqGyuTgRY9B8lvOrW5jF7WuFAeKsFvwP+S0XduGEzUqASYmVuiz7wlTJqKIo/0mbK2R69XHDZLc/3mfvYPvDqo5vrxN54uQRuxlLkAcRFWWjKnpXO/yGJsufgHfr8+DulpxkhKtcYPGRvQZTTBJjf+Hr1HVlDUPRuBlwqx4hrQtFMv+XHh+0CtyLs5ph78jtlPqh2H1xw2qViOzoEZR/8H0m5VHBt63KJFC5w6VfXinNqYoQqepzJx+Ht31gHFd5CXl4c1a9aggVL+opGBLvz6iVhlM8n2UFV2RW/SFXlfwS474ANb4LgPZg/whoamsv4k9wPLwbIR9s6U4sEOMcsRpZzOimy/Iu8pJO/qCEekbvXGuC7O0NVTLtBUnbMsGpkgdKgISZtkEk5VhE6uyt0B5EA0vYcTqLJc8fwxMzVGt1Ye0NLkliObi8yQt+8tbFbkuFb/PfbAAXsUHPDEpslSNDQRwhWZZCxbtgy5uW9GEQuteFD+touLop2uBjQM9THc0xl/N/dBkZsn8uxEyHJwRZYj9z/HXoQSgk5vb7znLYbI2lwl0unlLcL+iP7Izy+NdNbGvPcmbLP6sKkAnWHJwNyP/5RXoytOTvRYV1MDzXsMxPTDP5VCp2KkSbatWodNciKi7+KdfeJKMPODX5n0i57ScjD1mwTjJ246IoigvQrY5KGRloFXZgLvzAwR3AAUx9vMwgq9fJdj4e+ZXKSTTwngj5esrRhsyqJj0U8wcOEaNDASLufp6+lB37A0+iMXdWqqTywAACAASURBVFf6Lg46S+AfWYitF3/HH9dH4maGIRKTnbBpezPY2xnDvvNEBBNQK31W+Jzrz+KoJ+g7PxwGSikRlEvcY9YiBP99jy3T03EWfl6WZvC6wmZUDhaTwsHZLPSetQiG+kJQoKW1sLAwPHnypE7Pcf/8cwZSqWqRnK6eATZNaw58RvmZNkzmpfo38NKIE5MAOuyEaxulGNHBAbr1lKFOmO9FldhONubYMMETd0hL87AjKIJXnT6xavMIdxzz84atco6kph6mdHPGL0vEmNnbFfWNhLm3NA+YNzJGyBAX3Ngk4SST9tkjf1fpPr6ob6Cc0cOu+MDXE/bWynJMWujV0gFxm6T4wL+F/EfiW9is2Ni+aNwr8jd2bh5xwsW13ujVkvSLhT+CWrZsiT///LNOXNfPCmKR9XgvqC1BUa30iVJ/OnToILwPamujuYMVPm/uhTyxFAX2Ijx0EMkhk4dNvuWhM13qhfe8PDno1FRMC9NEy5Zt8MknL9dqt1YG7BVutOZgkyKSMcWY9VEpbBrWrw9HJTtAmgjJ2adFryGYefx3hMWVMCtHRSB4abDJAw1BZxyYn/r0iJ/QtKv6lABFW8UBC1YyiKuQh7fC95CwePvRM+UXh7oCIbVgxG9D1obdANr7rpJvh2BPeYmUxtrCxg59F6xm0MlSAi7kC8CrPNik6NiS6xQd+xXStp3l38eDLUXMZn14CpYePvK/lQWb/H4tOJfL3IgCzj3Frsvf4PeL3fEozxVX4pyx8z/jEH4xkwnH+0UK+0qfZ/25BvbjQF1/nDy9WS4xi+oywM4W7C/fB9a+hrDJVBjigWkHv4e7T6mrE3+82rVrh7///nckucfFxbPcKy01RX225sbw7SfClXUye8f9dtWGTn4JvfCgB7ZPk8DcTJgbqlnPEDN7OeNksBgjOjpDS7f0BxY3vlpwtrPAruliPN5NkU71bjsvggoSXKfPUTRzTGcXaGgJfyiQbuZHfrJK8wgOCs+/64XpvdzUQmfjhg2waJALEjfyYvVlQ7D8uzd7YlxHkgoTQnbjRo2weaIn8ve5Ax/aYfdML/l73sJmbcMmF80sOuiBHdPEKulL5DVP0j51KZr5vOg+kjN7seK/5Jt9cOt+MB7nfIn8wupr68bFxWHChAnyew4/vzlYNcbWZlLc9/ZGkaMrHtmXDZk8bPKtHDq9vLFc4gE7c9UUsW7duuHkyZOvENn+vV9d47A58/hpeWSTqrwXnryIoSv3wNa51DKSPzFo6brVwLGY9fGfbKmTRL5ZtPFyIWbWUDW6coHQC+0qo3O5lIBLBZi06wt4te+qYtnH973buNlYnlAiy0OtYPFTFXM2BYDEw2Yi0H5uuPxis/RsirlfRqPNkAnQV6MS4ODihuHhO1i0jyqxScybtlsmbF4sYNGxRWcfovfcMBgoRXeMjYzQ1y8ci89ls22YuYjlfSkPNvn9IQtM/xjAa8A0jBlti9Nnm+Jhti3iksU4HrsLoVF3mC/7/Mhn7Lwge9KQyIcshcBQTdoDHZshC9+tuEPU6wSbUbksirvo7zvoMtEXekrnAC1Dr1q1Cvn5+f+q2YqW0ZWX0PlrkNoGRsaY29cNMQSdakTPXwR2in+jSCQJv19cI0W/1mQIIYwYeTpa4L8L6TvcgMMkCeSGn0Ol6NqMoEx1edvHzRb7Z0uRLYPOikQ6uWimG47P94adlXJEUVfmAsRFTnkXIAbIpBt62BUEndN6ucFQSfOTxqmRiTGCBouQtoWg0xlQWu6nZVkccsOBWZ6wbqysuaqLAW1dELPBGzjihCKSRDpkj90zvd/CZgWjxYrnWmUfs3SKw06I3+CFAa1JN1p4bvr4+NR6cV9VJ43C5zdxPb05Ym4YMecwkg+6mipB8s1+zIEnO/c7FD5Pr3DkMyMjEyEhITBSWl1r0LAB/CUiJDbzYXmZTyoBmTxs8m2uvQjFIg9cb+KNZVJ3tdDZq1evOpeCVNVj9LI+V6uwadaoIfx/uIolKeTscwuDQjfDxlEpr0JDAwQOJLI+74tolkdJAPRKYJOPHkbnsRt32KV8jNvysVpnHyqs8CFnn/3fIOxKIQedalICeLBibS3CJulsEowtSQBmHvsNrfoOZxFkxRszPXZyl2L4SspD5WSHQm+oirqT5NLSG8C0Qz9AncC8pE1HzP30DKdNevk5AqNyUBXYpDGhaKtTR07GpkGDhvBf2R+xt/sw3/Uryc1wLGYvFkU/wryzJRi/51t4tmgnh1p+3+opgPDABSsREl/eMvzrtYxOaRVhccCU3V/BwU2iMj5du3YFFdj8G//du3dPAJudpWawMlOGIU70fE5fEj2nSKeq005ZN3gGa4fskbdfjPcmilFfSWZIW88Ivv1ccG8nrxvJRQZZTuMhezw/4IETC6Xo1pSgUxiFpMhgUzcb7J/1YujkYMIRyVu8MbaLCOQjzp/b1DrbNMaHTNKpbN1MReiMZtDpCj0D1eV1O6vGeHecJzLfJ2h15sThWcqABIPbqoKMlXkj7J4hBUXUyKedH8e3sFnbkUzavr3s+Hhi70wJGjdSjbTNmzcP2dnZdfrSznt2hskGkeoEGTqQ2QPT4yX5s2RLXEtrgqTMLqxAMOPuLJBbz72Hm5CVfQiPc77Ak7yfmKQacAvTpk4SXBua+noY5umCv5s3QZGbWCUvkwfISrcOrsiTQec1Hy8sZdDZCBpKqyxk9/nLL7/U6fGvK52rZdhshPnfxDCdTaqo5p19+i9YCStbVWefBvUN0WnMTAT+kgj/P+9Cx6B0maqiDkKKcEc6m5WKbPKwybfReUwHkip5x6yPgLmNqn4ZVeA36S5z9oktYsvxiikBiv2h12tsGV0psikXdad9lklTzfzgtzJVAmj5e+ymYwhPBIasOyy/gC0dRQj95QZ6zgmBQT3hL2iSshoYtA4h0VzaAaUQkKh7YHRulWFTWWfTrtN4rLheiKMxh3AppS3u3TdBzL3+2PX1Mlg2FupmGhubYHjoBjTrXFogNNB/xZsDm9G5rMI+6FQ6uoybDSrEU4QUkgjatGkTSNj43/qPnD8UI5s/BdggdYcXEz1X77RjyiKdFYFO3mnlzEoftPciWFQULNdECw87/ES6kRQxFVhNloIGW3o+5MBgjKCzO0U6lYppKBJF0HlgtgTZezzly+tPd8pg4pAbjvt5w145mqmlj6k9REjdIoxm8sCnrpVD5xE3/BnuhZEdXaClpAeqoaHFZGDWjvNEyhZP7J/pDnJMUjx3CJSHdaC8VYrmqorjv4XN0nNA3XGo7mt8NDNxkzc7hso2pJTL/O233/5rLmuCRs7MwVHJVcwJBKFxMq1d0t4lI4iYGw1wJVEbVxL1cC3NDZn3puObE/4YMbhUecTUUA8ftm0KSL1QZOuCrBfkZVYaNmVFRFRQRIVFcHbH3dbNMcxNlVvouhkzZgzOnDnzrzker6KjLw02eehaSDJCVCX9WxpbDjUzUxUIJt/1d0bPgK5C0ckrgU0ZdFKe4IpEoFWv0mp04cSsAR1Nzk5y5kenGVAGx3IpAfx+s/ZlwCZf5R8lk6a6UoCpB74DecJrKsEI7YN3p97MFYrfn/rGpnBR41xE1ee+X0azY0ei8wHnuFzImoZNkj5aRO42F4EVMdnY/dkUnIuyR1a2LX4/I8G4iR4wMm4I9w7DMOery1idBIHY/psCm0FXili+M/1gsFEQ9+ePY79+/RATE/Mq5pQa/U5l2PxyTmPguCMDQN5pRxFG+f1nTjt93dVGOhmQRTiwJe7QYe7QNxQWvOnqGyFspASPaAk8wv6FupE8VDDojOCg8+tgKXo0Vw+dTdyscWCWBLl7PYFjzkje4oVxXV3ly9F8/z0czHEi2Ictj5cFuvx3q2vZPh6kanZX/LmcJJycoaOSY6oJYyOykxUWPDnbWyJirhQ45M6qntVt/y1s1h5sMrmpI+44PFcCe6qQVpq3Z8yYoVZ8vEYvvCpvrATFxdmg5fOn+eeRnfsNHjzeizsPwnEtTYr4FAcl2CQnMf6/ozziSa+l3BqCB9n7UfD8GutNp859BGNBsnb9bC3xucQd2RIJip3c8Lgay+fqgDSbr1j38sJqiTts2fUi/FHPHx9tbW2MGzcOly9frvLovc4ffOmwycMXk/FJANOFJMtIUyX5BjqAinA08uBPCCNxeD7qWIG22pFN/jvUiLpLWnWAg7vqkmV9fT3mIz/ns38YDBAUyIuIXiZsyvvOS1PlY9zWj5mgt7IWJX+xqGsp73bY0q0IufCUK+Titytraxw2+47BittA8B838c44f2homMLevjGWhItxOd4B97Os8Nuf3jhw8QsExQGBF4AmCpPQaw+b0Xks9SDwf0loN3SCSk6xubk5du3a9drMWcqw+cUccyYxxGBKwWnHr68zTJTkkeh8NjYxhW9/d8Ssly2vH6KiGhG+D/VCc3fSJlS8ceigg5cd/lwuZTBLMkZPK5mTJ490HvDAySCCTgdoaCnndGqjrdgKq8aK4ahU7a2po49Zfdxwa7uXWrtHdeD3otfYcv9BLsf0r+VSTOvujEbGBJiK+80/1sWEbq5I2Upj5QQ+L1Td9t/CZs3DJic35Yj096UY38VZJUJOlouff/75K762S1DEYDIDzwou40nuD2y5m2Ay4+5MpNwcyHI0mVFDUkPE3KjPDBsIMq+lerHl9FK45CCTIp6xSY1YhDP5Zm/ce7iRgaryjvbs2ZOdt+QCWM9QwVhARxud7CzwiZcHB52O1YdOKixiBUZiCfZ7ecDTShgU09HUhlf7lmhkofpjoH79+pgzZw5IXP7tv9IReGWwyUPjwstFrKrb9+QlvDNmpkriLz8pdpzgy4TCmbj5RdUqZX57im1twubQ4LVYev4hBgWvh7WdqrOPkYEBuk2Yh/nfxiIsAZxl56uATR4OZXmoIedzMW7Lh3CSNCnjhsPfeDTQsvcQzP/mCjs+fEGR4vjS45qGTa/+YzHj8Lewd3FX6d9IPz98fWMTku5IkJlpjD9vjMTBhFOQtO8nf+/rDJssmhlThDFrD8JSTRrK8OHDkZiYWHp1vwaPyoJNHoA46CSnHRESmNOOM0yNhZFKmkNMTEzhN8ANf68QI2iIO7SVonxUaLRhohS5+ySs+IW2y39HVVrFSOd/F3qjlSd5qCsu05deZ2yO09RGS3dLfLuYINO1zGX7qvSFgJl5un/siCvrm8LDSdXP3d3BAh/5E2RWzOqzqrBZsscW2XukcLSU5d1qGeJLiuAeLM0Hrco+/ts/w6KZh12Z0oCzjXJxmAYmTpyIW7duvZQrmoPJdDzLj2H5klnZEbiTRTA5HSk3B+B6eksWoYxNMmWFPzE3jNky+NVUT9zIaI/UW8Nx634Q7j96H49y/oPcp7+joDARqbdGIC7JUh7JJAAlyLya6s7yNHOf/gVyGSvrHxXl0LViZGKMw+1aYq7IHvpGCtBZTxsd7CwZdD4RS1BUFeh0ECHfXoQCdzG+aeKNDo42KtqbkpZNMDdiDdbfOIklv0egz+zRMDZRzSOnFRdSCEhNTS1rl96o1185bPLwEnSlmBUHkf1hm6ETYaCnnGyvAStHEQaGKjj7sOXcsq0ZaxM2SWczLBFcHuqpdPSdtxTmFsqTuAYaNTRD9ykLsOCHqwzaliXVkPRRWTmb/DI6D5nKLfnFJwBUZT5i9T44epB8iQaoyIZ+kdFjCysbjHp3L8Iu5yMopviF0eSahk0jY1PoyISi2U2Y9ccaw1bswoKzTzH3HLDy/DV8nRCKG6n2uHW7Ef5zsgm69aQK4nroPmsly7Plz6sXtv+WavTzXDSTzqE2/UepRDOtra1x8ODB13LiKg82echQjHQmbJBgwQBnNDRpIP8Rwp9LysU3Wto66N3cFhfW0JK1c7X1Mfn+8C0X6aTIojs+XNAMlPcs74tCdFFHrz42z2gNfECSSfblOvHw2y+vZeNy0B7P9ntg9WhXmDRQF9XURoRvM+BDpwqL41cFNlmO7FEXfBvavFSrl2AzyPuNhU1mBRrhwMwJZvZ2V4mC29jY4NixYzV6bRcXP0Hh8zQ8zb/IYPIhweSDlcwqlqrECSYTUpzAwWQDrpI82YJBYWK6DCbvLcT9R9vwOOdz5D79A/kFCcyKFihR21fS2kxIcWEOYQkpjohNaoz4FHtk3p2L/II4tZ9RfpGHTV1TY0T5NAFcPfFHU2+M9XCCruLydj0dDjq9PVmks6LQmWsnQrGbJ8419cJ4D2doK25TQwM29naY8O4CrIv5L9alfI0VsZ9h9bUv8F7adwj7aT96Txmu9vqm1abFixfj5s2byrv0Rj2vM7DJoCAqh8HNsqvAuF1fQVuhylhxgrZ2FGH4qr1YHPmIFUgQVKqDitqGzVBW9ZwDykPlnH2S0GdOGEzVWDiSs0/veUux9OxtdJ40X37DqbLOZlVhk1/+vvCMSRaFXcxBm2GTWX80NTVh3NAMvv85C9LxrIiffXVhc0ky4NlrhHw8FI8zFby0GTgGAT9eZ1AfeJ6TmPKNfI55kcDq8/H4Js4ft7LccT/HE4ePOmHRrjXwPw/mWEQi8urOC/lr/wLYJDmwsCsFGBa+CyTUrzg+9Jg8gDMzM1/bSauisMlDlyp0uqiHThnozR3oA3zUBDhqi/xdNR9d4ws9MrZKMK+/G8gAQfkYyp9r6qCNxA4fzZfi6T5Ptoz+oqVsfp/Laov32jOZo7/CJejorWpnqCEXrtbGB/5NgEMVXxquDGzywEsRzdDhnjAUmDBoIXyEC3DYpVqR5LLGoC6/zkczvwjyhrujtcp5MX78eGRkZFT62i4uzpHB5Hnk5P2Mh9mHcSdrNTLuTEPyzb5IZDDpLINJI1aMQ4U5V1P/z95ZgEWVvWEcFRTFJhUYhoYh7e7uXru7RUVAsUXQXbsD7F27Xf+767oddpAiKdgtJRLv//nOzJmmGRRXnofnDMzMvWfOPffO737n+97XHlEJzRD3qDcSn01lFeGv333H7GQJFjMyHucaecyto+QvHkLV59FG7JeinMmpBROf57BZoXpV/OrmhnQzS6Sb2yDdXoQf67iip60QZeQjneW10dLcGIcJOnOJdPK8zFh3V3i6OaBqdcWVkWrVqqHLxMFY9Nd++Medx5Kwo1h897DC7/LIk1gVew4+F7ej7eAe0NOVi7hKrjV040DycyUVoc7teHyM59TDppUtPH9/BA8lAXDpl7RytEzyN4m6y+ts6teUVaPn9V755+fezcTky4nQ1lV3Fy5bfrJycsNXK7bD89pbzCPXGSXoLCnY5H1nEjThwLSzd9Fm5HQVj1b6UqllLoS5jYP0wtJywCh4haopJsphjPm+KKoqr7MprUbPK7KptF3vGKDX8l3S/hiaWWDe38/zfewLDZvXU8WA/uN91JYThOdfvMa1zTE4YA98gjNAUW/+uXlLIDn1WjZm/puBkTOHYut2azx7K0LiCxtcDJuCgJvXMfUKQWcmcoTOTxg2KW2BbmCmnwuBq5riLrJmO3jw4Me4ZpToPgsKmxwu5KEzYpUIU7tYQq+Scu6kFsyMqmJGN+si63Ty/cq3pF2ZvdsOuyY5w7yWopICCcQPammB5k7GapbXy6Oxkxm+ne6EjJ12BYZO9tl3C/B2mwN8+tpAt6LidVSngh4m93KDoyXvUznsmaYZ2GTRzCAr/LrQFfUdCKgUi5Gocn/7eCpGyj/oyo9xaXzMjk+gAM83iTChsx20tBXBxMTEFIG7D+R4nmVlp0ph8l3K/xhMPiWYfDoOMYmdEPmgniQyWRPBUZVYziRFEmm5WgyT/SQwuRqvkwgmKTIZhoxMgsm0HPdb2CfSP8QiPEbIIqTRie3xNukUUAhHIWXYfG9uxVyBXgus8cHcBmn2Ipx2d0ErKzNoVZCTDyPoFJjgsKsD3olky+v0PsrLfOnshA1ujrCqbQjZDZgWdLTKonmvDvD+fhuLXi67d1wBMJWBk/5efv8UVsWcw5yT69Gyb2dUUrGY1QJB58qVK/Hy5cvCDmmpfJ8UNg8fPiwFDlMLK8z/9wWrCs5RxkcJWggCig021Yi6t5/iiwbdBqjIuxCcODZohuHrj4DyET0p2nhdHAEradjkIMRy68KBqadvoTGlBCjZBXKgorZl/5FYFAuQNBR/f37a4oLNHEXd83mjURjYFEfrMpjep4ERfdnKbiB0tLXRpO8IeFyKZVFrfizVjsn1FPjcSoNdA8rlKY/2HW1x6scWePjYBDFxxjgXPg/LboSyKOjUK2o84gk276SjgZznffuJ3kyrVFrUpWaeq+1LMb5ubgjgfSsFfXy+URslHzt2LJ48eVIqLzgF7XRhYVMGIeZsiRZBIjRyJns/2VyTf1y1SlVM7myjtnpdtq38ARFbOt8jRMQqJ/RqTPncik48DhbGODXHGdhrh/c77LF/sj0a2NN5oARiWuXR1t0Up+c4Mj1PBApyLdqhfmazaKYVLs93REMH1W2629bCTwuc8GFPPVBlvHgMih82xcBrjtdbRfDp74AKujIZO/lx1yqrhzOebv+NZfRNAmRuMQV2WuH4dHsIjeR1M0lmThd9+w5AZGQ4gCSkfxAX4Lx6tw9PXy4HaVBSAU1kfF0JTJJEUCVJZNIAEbG2iEpojvjHA/Dw2Qw8e7UKr999yyKT7z/cYzBJoFqyP9l49NyTRU1JNzMrO6XQu88JNnkVORX1ZAhs8E7kjEMuDqhf2wBa8vbT5XXQSmCCI64OSBaJkO7ghGOuIjSg12krnnuO9VwxKXA5AqLPYHnUqTwhUwE8gw9jRdRpFumcefgb1O/YAjplVPO1bW1tsXbtWrx+/brQY1Ka3iiFzZMnT4LCxWR7Rb/1ug7AxO/+lDj7ZDEHl7y+ZDUJm1/tvoTFscCITcfh3KS1QqU6XbxoyVXUqCVGbzsD7zsfmPsNSRYVSWeTA4SaavS8vdHFKQE+YcDEI/+gYc8hap199I1rod+iTXLOPupTApTHvvTB5lsQ/LNo3fkQ1GnXQ+0Xv12rrlgYBYir+HPOx2XjwWAzFXVayyQxOk5ajs1RN/Fb5CAkPNBDVJwZzoR7Y/GNKGaRKYPOt8z60vceUK+drMDo48HmW5CkFBXATTt5HS7N26uMj6OjI44fP16ari9F7mvRYVOAjK3mSN1uj6auMtisZ2cMExVtSS3oVa6GwojDcyAVO/HYYft4EYwMFO0utXQqYUJnGzzZKKk032zO+kb2lCnbHbFjgghuNmoKicqURzt3U5yZnTN08ty/V5vtMLeXNbR1FKO4Orp68OxtK7HRNMWrLU5wstYMbLJiJB7NtFdevi+LtvWsYVxDAp9lK+HEnM+kQGiTAGmbBHi/UfK7QYD0dQKkrxXgwzoBMjaa48kGZ8zp6wArOyHqNLRG1x5CDBtZE0tWOOK7E82R8KwPEp83Z/mNodEGDCRJczKUciZjrRlMxj3iMOmP1+8OISn1F2YBmZH5FCUPk7mf4tnZ71kfSQqpqD95wSaHTpI/IhkkiljucrGHK8FkOTmYLK+N9ha1MMDOEloVFG8ETYUCDPObhZWhJ6V5mQogqbR8nutzBJ3Rp7Hy/hlMPRAA9zaqhiTELi4uLtizZw/S0oo/qlzUMS/O90thkz7oxYsXQc44/M5TT7c8Wg4ahyknb7CK6rwAQJOwyXQ270Hs7HMnHUPWHFLrbkMi62Jnn/PMVcUnJBP27g2knylXu0oOl8ptoWBTAkrkux4CVvxEzj5U4a2jrTjBabyF9k7ov2wbE0ynAh4CM2XAlP+7tMEmE5q/nYY+89dCnbYqn3OO3Qazwiv5z5rjYzWw2X36EniEAjOvpmPD7R/wR2Q/JD7QRUSsDY6HLcei6zHMAnPGLcDrZgr6zF+DylVkTisfBzaTWETe6/o7dPNYjqpqJHymTp36CWvrFeclSXFbxQWbKdvs0cRFBpsEdvEbXTC9mxXUi8PLQWc+bDAztpBlpAXCVzmjJ4tmKhoiiCxNcJKimXvs1FaaZzK7TCHebhUxm0s3GwJBxW1QhLSte20GnczRJ1AAlpe5g/Zthe/nOcLVkqRYykivd/S4mbM5fic5pyBrVpVO+3q5xbnYYTN1OxU3meHlZif49BeBip74eU1tjerVsHW8CM+2NoBVLck5V9pgUxkm10tgcq0A7zeII9+p2wRI3iXA24MCvDxugWcXBHj2ixkeXxXixtXG+OEfG4TFWSPhhSNiHlvi0Wv6tUXiC1fEPGyOOIpMPp/JJIBevzuIZILJ9HvIzHyBLA0scyuecZ/uX/mFTQ6dlIuZJbTDE1dnbHJzhKOpkYoDEJ+fVatWRT/PcVhy4zv4x5/HklDVvMxcwTI3CA05Ar+YM1h57xQmBC5Dvc4tUUHNamedOnVYalR2tvoiq0/3yOSvZ1LYpJcTbOrrq8oukA92qyETMf1CqFiQ/U6GWhDSOGyGS3Q2Jc4+866+waBVe2DrWl/hokYTiCKdbu17YuLen+BQp5H0+RKHTQ6u15KZs8+S+0DDHoOk/eGTnbf2dZswZx9y6SHozGkZuVTA5hVxtI6imZNPXIN7q04qn5s+r7G1zFedRN3JaSpHwOTjSa0a2OTSR+S7PvkKQed7bLt7Cv9GdUbig4oIjxfhcORWeP9wDRZuMuchPv4lC5s0Pu8x/x7YKoJDg2Yq4+Pm5oYLFy7k72z+DF+lKdhcP8IWOCAE9lgh1N+RORKpg/yqVatjctfcbTBZNHOXHbaPc4SxgfzSqBa0ylWU0820yFMgXuzRboE3W0TM5jIn6GznVgunPRzwYpMd4tfYYUZ3G2iVU4xm6lWuikUD7ZG8Q1HOSROw2dBWHzjgjh+8HOHKIqZykSQtbXSqL8QdfxdgH+UqOrJcWXbOfWqwyWFygxge0wkmJdFJekwR7JTtEpg8QDApwNMLFnh42QIP/hYi5rYQkRGWCI+z9u0rJgAAIABJREFURFiCEHEvhIh/LULoI3dci7THz/9Y4+SF+li7yQGr1jojJOIbvE3+EVSAk5n1EhQJ/PKjfgQKCpscOt+ZWSPb0g4PXF3h7yaCeU1ltywt1KhRAwN8JmHpje8QEH8eS8Pzzs8sKHz6xZ3Fmkc/YPz6BahpoKjbyb9/qG3RogXTU83MzFQ/EKX0vwqwSZ8hJiYGFEXhMjjyg2BgYIROE+ZhJlUHkwvQbcU8uBKDTQlwUPTPKwKY9+9L9PbdoFB4w/tNLgOV5JyI+i/fmX+Y4WBTlMgm3wa115KwIAJoNmSSFCqqVK2mNg+VIGzE5uPwvp3GUgJmKRX+lAbYpPzZedffoYenPyorVKBqQadsGbQdNRO+IckQdR0sHY/igk0OqwSdk64As68mY3fk97gb3x4vXhkiOMIBU6eao6a+4lJnicHmNXE0c96VV+g61ReVJbJTfN6SGwVptP1X8nlyun5qCjbXEWwGWUFWSCSGzqldLVFVyR+djglB55SutuJCIon3eiZFM/cIEb7aCb2aUNRUccVCZFULJ2bnHM3kS+/qWg6dFOncPsEJrja0HK0c6SwHSzMjGKqkA5RhDkZXloiAvVYguJQXp9cEbLoIa2JWLyeU1VEsdqlevRo2jHUW55zuNAPpbD7e4ARzo48U2ZSDSQaSHCYJKNfJwSQVWO0X4NUxGUzG/6MIk6GJlgh5bImQR5YITbBERIwlIiOEiL4lxJN/zfH+Xxtc2OWI3r0EaNzUDkJLY2iVEecMt2zZFb//fgdZnxdP5HQaF8v/CwubHDqTyHbSTgRvA1Uhdn7dNbUwx4D5k7DkykEGnUvCjxUsX1NNhJMq1VfHnsPM776GS3PZKivfZ/myyue1eI40a9asVFmS5nWQVWCTv4HU7ydPnoxKlRQrGWmAyE6y28ylzHKSoJMXt5Q0bHKgoFw36sfcv5+hl88a1DaXLZfxA8rb7h7LsTiG5wTmIY3DQbEYYVPZG71V/xEYvf00HBs0V9FPJKcfp8atMGLLSVaV7RlKkc5kFvX7lGGzxSx/LHsKTDr8F0SNW0lBkh8DuzqNMGrXRRbRI1co27a9pK8pbtgkW02KHtJNycgDt1C3VUeMHWuNv6874d0Ha/x9zQFTZzqhpiSi32rMPHZDoMkCITpf5kcA4/f9DPs6DaWfnY9Po0aNcPnyZX4q/qdbTcMmBz0xdIrF4cP8HTGja87i8FO62iEswBnpgSLsGO8IY2XYK6uLiZ3tGFQhMO9oJu+DupZD55stjgw6naxqQausarEBnzs1qtdAwDAHpquJXeYMppW3W1ywuW2Cqxxgyy/d05elDjrXt0CwP+mXCpGxVSwrRZ9Ho7CpDiblgPL9JgFStwuQtNuCwSQtc4sjk0LE/8thUsiExxlMPhLDZFiCJcIZTFoi+rYQCX8J8eiSBZ6ds8DLYxZ4e0CAZKqo32LOLD7fb3XEol62qFpBlqJDx6h8+YpYuTIA799/iWAW9MJWVNgk6ISlPXyqywIMlDZYTiHtRAx6lLs5eOl0rLh1BAHx59TKHeUV2aToaED8BXj/vBPthvRCpfKKKw80H+q2aYoZ367GyNVzYeVgq/JdQK9p3749vv/++4IO1yf3+hxhk/eUfD5HjBiBCmr04UzMLFiO2Zw/HrPCBvK0LhbpIzXV6PnxRqeCIBZx/TUBPWb7wdjUTOXg6VWujHYjpmIGpQSEA3NySAngIMtaDcJmy69GY2E8WCX9kG8OwsKRLuDiCc9bykN1a9MVo3dfhPfdDHEOaFTxSB9pohq95cT56L9oA/SUJFcq6VZA58k+LBLNUgSuJTEBdo3BJo8eXn2NTpPnK0QPq1epgPmLGyDiSSu8Jei84YahQ8zQw2MlZgUDM67mnjOrMD/4TUleLfnVU7T3nxdoM2om9CoqRoF0dXWxcOFCJCcn89PvP9+WFGxyIJNFOq3BxOG7kTi8ou4enZf6NaqhoSMV8yhGJZysjHFiNtld2qrNzeT7KWhLgIgDArzaWRedG1mrXCOokr1jXQHurHRh2prK0Uz5/RUVNtkYHRBgy3gXlc9PY1OjWnWsH+OED7scgJ0EmTI3piLDJsEk/VLxDYdIaiW/VJxDOZNJgZLI5BEBnp0T4NElIVhk8pYQ98OFLAophcnHtOQtjkzejxDDJC2Jc5h8dZRg0oJtM3WrXPEP3/86Ad6vFyBrM+XOWuLqUmc0ESkXRmmhadOmuHr16n/+nC7sABQLbFrZw0sONs2crDFx11KIGtVRKTqmuWxlb4NhK2Zhxe2j8I87l69cTsr3pKX4Zde/Ra+5o1HDQDU10cbRDmPX+WBlxCn4xZ5h215+6zATjRdYqQ+WkUPcH38UTJu0sGOtifflCZt8pzdu3MDAgQNBwt8cgnjLnH28vobXjTeYfvoWykmWCgqts1lI2OQAQCLrPrTM/8sDdJzghYpKS5TsglhT7Owz4/twBsqz7yimBPBtaRo2paLuJLIucfYhwXp1vus6ZbTg3qEXJn77J5Y/AlrO8pcei8LqbGoCNiurWYZ0qN8MEw/8ygCfbgoo4khjS59ZE7BJ0UOaA1SUZacmemjl2gSDtv+BBTeeYU1gH9wJs8Lb9za4dq81tt45gVlX0zD5X4JOsYyWwnzICyrVPE8pJ3RzM2b3RQglrk38/KGW8nT++usvfrp9aSUjUNKwyaFMHjojmCORFWqqcySS3BhWqqiLBQMckLrNHggS5JmbyfeTn5ZJKQVZIH6NCKPbmKOyGr1Qst/8Z3ldYI+pAtyp235RYJMJke+xZraa9ubKX6I66NxAgOAASTRzi6pIfp6wqQ4maYl7vRjoCDJZAQ7B5AELEAhymHwgWeZWgUla5k6UwGS4OHqpAJNHxDCZHCjeNu1DAWb5/un/kopzxXEVRzPTdjjAf7gIVaso5gTS6uCSJUuQmlrSskOf12VEE7BZS2SJVYnfwy/8JMZs9oV9PbqBUgz20N92LiKM2TAffqFi96AlIUdUl9eDD7NCINrWiG88IbBWhcYahgbo4zkOy65TIdI5yG9nSdgxBqmLrhxEX+8JqCUwVekLpVcRh928ebPUHdx8wyb/ZL/88gt69+6tMgh0QMzsROg4Zha0dcQV7R8LNjkYkJ7j/OAM2LupFhDxCVVD35BFvWb9GCUG1Ntq9C41GNmUwuY18ZI+Twnw/Oclenuvgakaj3CKELYeNgXuPYZIj8NHg02yvwwDDG2cpH3hY0tt5cqV0XXGEsy79k6sgSr5nPwYFTtszlyChQ8Az3+eo8NYD1TUVVy6IHmv7h7L4H1DnDM5+1YWHJv0galpFSxYLEJIhBAPE6vgr/s9seXOOcy6msqgc+ZVcfoC73e+22vJrNBr7u+P0HrIJFSUU3ug8SH/XD8/vy/LavwCo9R+LNjkMCEPnRTpnNHNCtWrKlZZ03EkLd05ve0RuZr8xa2BHWZql7D5dvPbsuKjQFsETnJALUNFiKFoZlmJjiBVfv+11J3tN69tFwY22TgECvBikwjTu9mgnFJuZuVKFfD1SCdkqIlmSvuzSYCsLWZ4vN4JhlV5VL88jk51A7aZMcBjkcmtAhD4vZHCpAUeXxIX4NASNodJikZSvmTIQxlMUnEOFelQFPPRz0K2zC2OTIqjnQSqtA8eCZWPjjLIJJjcnP9fSg+gvN1bfs5oV5c0VRVTHOrXr1+qo1FKp+NH/VMjsOloiWXhx7E0/Jg4uhh8DMNXzYW1s8x4Rf77zKG+KyZsXcQikmRZyWFx+f2TWBVzHjMOrYJrC9W8zEoVKqLjyL6Yf3k3Ah5QAVLOuaBLI8TL74uvHET3WSNhWEtRi5r6Qzcw48aNw+3btz/qMSnIzgsMm3zjlEPQpk0btYDBo58G+vrwuBSDOSH5rC6WRITmFjGyyUGAibpfea0gfWTj1gD6Btw5Q3YHY2BojC7TF2H2b4ks0snzUNm2ShA2pX3neah/PkFvnzXMeUh+0is/NrR3Y8vrJLLOt5GftiiRTYrWzQ8HRm0/iyo1VavrXJq3w6Qj/zCIF7tRiaOZ8v0qbtjs57kSUw7/DluXuipz06lpW0yR9ieN5b/Ou/0e9dtzzc8yGDB7Bv6X8A0i44RIeFARv0d+hbW3LmPGlfT8WWDKRTUpRYN0VkdvPwOBrerFq23btrhy5Qo/pb60akbgY8MmBw8GWzvNgINO6NVcfW4VnZNcHD6YlrOLAJ2kDUoQc2+VCP2amMvlRoqvWdamNbFkWH0Y1hD7vxNs/rFEM7CZvV2cy/r9PCe4WKtaptLnrmtjCOxxBrbWRhrXmZQsM39YKy6+IZgj2Hy0wQktGtmjbgMrdOgiwM9Bjnj1mzke/CVk+ZBUZBMRI2RFNwwmKTL50JLlUUph8l8hHl4W4ul5Sc7kflrmJr1ScfSRVZBLIpIcLBlMbhRrYfLjWvhWHM3M2GWPdaMcUL2a4o2Ajo4OvL29v6TEqDmnC/svTcImh0ZaAqeI44rg4xjm7wELG0uV7xHK8XRt0RATdi3FysjT+PrhRXj9tAMtB3ZFBTWyhu6tm2DWkTVM5J2KhfLK9eTPE3Suij8P3z/2ovuMETAwVC1sqlixIivojoiIKOywltj7Cg2bvIenT59mS4DK8EN/U1RpwLJt8Ln9XhzVyicIFSts/vtKIbJJFohzfr4vdvZRijJRn1ke6uwVmPv7Q7EfNznpfATY5EAmzUO9HI9us5ahlplAZfJTv2vUNmd5qCSjQ7aZ/P15tYWCzevJbPl77p+P0Xb4VFSQF8zV0kJNQyP08gyAz61UeOZxo1HcsCmwsUdFpfzimjX10YP6c/s9A3LpmKixq2w51hdzw4AlNyNxLtwT0XEmeBBfBb9EDsXqW/9g2pWsvKGTxocK536OQ7N+I1FeaXxIZmPdunXIysrip9GXNocR+FRgk6AknYo/Au3Rr4UsZ9JRaKxaIMQi1tUwqbNEMikfOp3y0CO2ubTF1nEO0K+hCDFaZXQxuLUVHm4UIXFTXaklriZgkwvFP98sjmZqlVVcJdDSkvm82xsZIG2rE0hvNHWLuFiG6UweExfRUP4jkwa6JUREuCUi453w+E09vEyti6hnVgwsSS5ICpMUmeQweZyWzMXbJJhkx0JSPc6gkudr0jJ3scFkztFN5ne/xxIh/i7oXI+ux4rRTBLp/vnnn3OY0V/+XdgRKAnY5KBH/ucs7/Latxi8eFqO0Fm3Y3N0mToE1WsoSZ5RvqfIDmM3zmf6mitiTmNxsKKfOt9XXu2yeyeYXeaCS7vQdfxA0IqxMm+RTui0adMQHR1d2OHV+PuKDJvUQ/rS/Pbbb9GkiapCvtjZpxVG7zgH7zvpEujMfUlSk7DZd/FWLIgTi6xPOPw3GnYfhArlVPNQhXYi9F+yBXP/fg6vSGB+cCbqtusmPch5Owipcb+5lgTlanTlZXQpCMlFyOh/FEVklf+XYtF+3BwQQMlPuDJUtKBvgA7j5mLGxQhxHqqSNJW6bRcUNmffyYR3SBZGbD4BSwdnhT7w/rSctABLElW96tXuv4g5m76hWXKRSVmkmveFBP4nn7jOxmOWslC+Gtjk0kdTr2Qyb3W/m3dwIXwWYuONEBevjx8jJmD1zX8x9Uq2Wt91ZlUakoUha79FbaGVyvh069atVC19aPwKlMcOlGHzwjQDYK9FAZc6zaEs6s6lj+QhL6/HBJvZu+3Rp7kMNn0HuyF2o2s+xeFtcl1eF0czLXHbzxFdG1A0U7H4yE5ghEPTRECQPRBYCyGr3FBNElErNtikZeSNAmRsMkfGZgscnWwHgfTLrQLKltNjS3gD2prC36MpOnQVYehIU6z2FyDhHzvE3SKdSUk1N1/mlkgDEUxG3RPi/i1bHDrsCq+FBhg90QGXttZB2mEzJoQuhcn1AvCIKMvXlORRlgRM5jwPzNnxQ6ADc4gyMVJdzZk+fTrevHmTx6z+8nRhRqAkYZMDIC13U0X50isH0Xv2aJiYctct1e8a+s4pW7YsTCzM0Nd7PJbfPCzJyywegfhlkSewKu48fC/tQscRfVgKFv+e462BgQEWLFiA+Pj4wgyxRt9TLLDJe0gipPv27YOrq2pFNUGnS6vOGL3jPHzuZoDJ+FxTD52ahc0t8CaxdImzD8HfuH0/o16nvioRKDqAQgdn9F++A0uC09Goaz8pPJQ0bHJQ44Ums3+MgGNLmU0jn2zUUkpA5+mLWGSN7A8VUgKUIDbfsCmJ1lHRVYuB41RkmuT332KGH3yi8pc6UejI5vUUeEcCs3+8D7oxkN+/eAyMMGDJFvjc/YC5IdnqI725wCZJH828msSAcuoVYPWtK/gpYjzi4moiNt4AFyJmYsXNuwxImQUm9ScCmPVDJJr0HKxS2WhoaIjt27fzU+VLm88RUIbNgEFCYJ8jsNs8T59wDg0EcZqCzbl9RcB+SyYOHxYgylEcnvR0J3Wxy8F7nfzbzZG50w5rR9qpOhqVq4iR7ayQuJ5A0wIssrbdtHCwSXmTm83wapMLrGvLcsF2jXUDKGpIBTrbzfFyhw12+7ZE5z710X+oFeZ4G2Hzbnd8d6YxfvrbFVGJdnj4whov0+rgZVoDPHrtjLAYISLviXMmKYopXeY+LpEG2iVA5g6SPnJG7Zo8lUkHR6e7ssp9AsmPC5N5RTMtcG+1C3o3paVVRU1VZ2dn/O9//8vnrP7yssKMwMeATSl0sjzK81j09z70nDUSNaU3YIrQSRq9UzcuwsaXv4BE3Pn7i7Mlr/b1L36Gz4mNMLdQv9JpbGzMagFevHhRmKHWyHuKFTZ5D0m6ZceOHXByUi0aIeh0b9cDY/f9DJ+QLDEIKBWNlAhscugiOZpQsL6M2/MT3Fp1BlV9K8OLc6MWENjKnG66TvOFdxgBVT61Oml/RYhsctgUt0nwTVCsRlfuL/1tVNscXWYuBS13kyuPuApcMeKaH9hk0brgTAxdcwgmForROtICbdRjEGqYUnK8eNyaT1uWb8vJwsAm9cc7OBPD1x9GLQtZlIn2X7ZMGdTv3BfTz90Vi/crRzP5cac2D9jkYy6GzixMu5KJr2/9jV8ih7Cl9ei4Wjgb7omlt6Iw9c/36LV4F0xMVU9+kqwIDw/np8eXtgAjoAybZcrpol1dAc7OdQKzbMwHdGocNgOtWfU5dlCepTVzJGLi8GpsR6tWI3F4OejcRfmQVriy1JFZUVLRDz+PyGrSycoEp+dS/qeilBJygs3tZmJvbnUV1STRs0mADzvM8HSnI/p2F6FLDxFGjXXGT4dd8fyqOR7fFeBxtBXiEm0R/tAWT5NEeJxUB/efuiHxsRCP4gR4FGqB59ct8L/vHDF8tD669LDCqAGueBPkgPRt4gp0Vs29Thad5PmS2ZvFBUKmBhI5qU/NQUhNcRAVeyHIDnsmO8LMRHFFiY7VhAkTQPP0y49mR+BjwiaHRVrSpuX1Bb8FoVGPtnLnqowZqlStipb9OsPzwhYWiaTiIf7+orYrok7B//4Zli/q1LyeWttL2fVDC9bW1vjmm28+iWi7RmCTTzlaTli9ejWEQlUJgPJly6Buxz6YePgvVkQxNzibwRh9wZcobHL4uC6GTu/b79mSv1vLTrlG73rOWsL0MXOyk+SgotAWG2y+YzDXdPIi6WSvXtsCTfoMV8lXpIlnZm2P3vPXYu6fT1hUlyreeb9yhU2K1hGk/hSN5n1HqETrjE1qY3BAIOaHZIEKlPgk1xhsSvpDygGNeg5We3woLcE3AiAlAv4Zc2zzCZv8/VSRPuVKNmZcTce6Wz/jt6jBePrSCPGv6uLwpdFwtFMsnjAxMcHevXv56fClLcQIKMMmn2OUu6gInYIcI50lAZvvJZAirl6XiMMHOGJ6V0tUq6Kq00nQObWbLW75OSFgqK3KklhZ7YqY2s0eTzY6AYHmClJKFP3DVlOE+LlDuxwXDa+I3+fXAbaZiqWBdgvwbp8FXh+xwLOzFnj0kzhnMvamEPfDhIiIFuLBcxu8SHHEqzRXPH5lj3sJzvjlhgOOfW+L7Xvrw/+b+hg82gTDRtjj982tkBwkRNo2cxb9pLzSDcPpnBfDsWOtakjdKkLmZjP2PEVIeWRZvs1T+kgN7Mm/vyQfp0v87uPWOuOrlvQdJstRpXloZ2cHqln48lMyI/ApwCaHxVWPLmJq4HK130H8GlWtajV0GNUPXj9sF+d/Rp4oNHSyvM248/A6vwVNe7RT2a9OmXJo2acTWvTqiHIKN6xiCLa3t2cra0lJSSVzsNTsRaOwyff3/PlzrFixAvTlyw8EbytXqoRm/Udj8rErDDopavVRYFMKnSksr9TrdhqGrj0Eh3pNVSCL+m5h74TR207DJzgz15QADiqs1SBsGjnWYc43kw7/jca9hqBiecVlHuqzwNoeg/x2gjzlKaJIOYw5webccDDXov7LtsGwNuWPye7cKDrduNdQzPrhPnwiAYJXfStZ1FcTsDnnbhZLvxjotwtGtVTF+nn/+sxdKY5o8uOZW1tA2OTHcsbVZEy7A8y7kY4F6yfg9BlLPH8jQESsA7x97WFta4JhQycjLu4hPwW+tIUcgRxhk89Hgs56FjhDkc6ddmw5mnIr5aGkJGGT71dRMskRM3MQh9epQA5t8jnjZeBmbYIfPJ2AXdbAJjOxN7ekspsihCTf82GPGYK3OaHvAEeMnVQHvkvr4NZlERJuCyQwKbZQJFkgZqeYKPbrpmXu2GALxPxrhy1bG2PqTEd07FITc8a7oU0Tc9TQpzxE6g/9VkAHFyH+8bJlS+/pG8WgSSBJy/5iUXfxdaautT5StotYgRAfA3VtaYFNsZ6oLfZPEUGgJpo5cuRIPHnypJCz+svbCjMCHTuK08Yq1KiGf93c8cHMEtyKMr8tlETda0mkj3g1OofJvFq/mDOYsNlXCn36JoZoP7iXgjU2/06qVr06Ok8ejPm/BLJIJ4FjXtvnz5P25qoH57Hwz73oMG4AqBCIb5e3ogbumLxnBVbFnMOqqLOYvNcPddo2VeuMRKvNO3fuRHp6emEOQZHeUyKwyXuYkJDAHFIon4APFG+r6OmhxaAJmPF9GBbGABN/ToC2nEZifhyEOAzwlkkfKVWj910sydnMDULouespTB/R63oyBq/eD4GdakoAOfu4t+uO0YE/wDtY7OxDS+V8/yqtBmGT6WzeFFf9+4RmY/zeS6jXvofa4icb5zoYHBDEXIsWPgK6LdoiPR4GpgIsuJmCmT9Fo34XWY4qP06mFlZsPHxCs0A3BiS15HE9WXOweSOV5ULSvGjYpZ8K+Jtb2cHc2k7a/x4zFsOLpTcopguoHAt2jJOhKH2kBV4glFN6hMcNsTXq9DO34dqmO7S0ykNXtwoGDLLB+Z+skPiyFm6F2+J1EuVnfhFx5ud+YVtl2Bze2hyNHEnsWLECWKtsRfRqaoPfFroAu20VoPNjwCYHLUXoFGFmNyvUyEEcvopuZczpZosXWxyBgwIk7Rfg9XcWeH7WAo8pMvmXEDHkgBMmRHi0JSIShXiWbIeXqQ54/MYZEbE2iLwnRNRdIeKvCPHwF7EVI1kyvjlkgaQ9AiYNRDmbbza6wMaUxpGDLm/FN5U1q1fHlrGOyNxly+wX+efhLeXMfo6wySvwH653wtiOdlCuwDc3N8ehQ4cKO52/vK8AI5CV9Q4fMuKR+v46ktMuoEu35uw6r61XCXvd3ZBt54gP5tZ4LbDON3RqCjZrC82wJvwM5pzbhBZ9OoF0Nfl3Jm/1DQ3QZcoQBo6rHlwASRtxqFRpQ45gZdxZrAg+hkGLp8Kotmqgrra5KYb7zcLKkBMgzc/FwUfY78qYs/CPPI2Ju5fBpXFdle9M6g/pvx48eLBEobNEYZPPswcPHmD27NkgCRh+IHhbo4Y+Ok6YhzH7f0H5yjKKL3HY5DAqif75/PsC9nUbq/SX+q1TtgzqkLPPd3+CQI8VpKiDTk3D5o1UBn6zriVjbijgffcDxgb+gDqtOkrvwPg4U/U6+bGP23MRvX3XSz+XobkQ/ef5w8CE7NZk0Uyq2G8+cBzm/pbIZH14+oAmYXNOSDa8b6dhwNKtMDRSvEGh/jQbOA4L/nqChp1kJgOahE02pjdT0M93HarXUJWf8PL2xZvko0h41goh0dqIjHfHizdbkJn1mk/9L20BR0AZNn+cZYzUvU5YM9IBlrVJd04RkrQrVEb/Flb4baEzECiGzqxtZpotEAq0Bl9G5zCm3EqhM8gaEavE4vA1JOLwLq5CLPVrhIunXfEiwhYP7lkgIsoSYQ8kouUS4fLwWEtWgBN9R4jEa+YI/cEZ87wboVdfS7g3MMTfa9yRGWjK8jK5tqSKaDktwe8wRcpOV9gL1VXWlkPfZkJQsRPpfJJ7kfJnob8/R9jk7khHPZxhLVD9ch86dCgePXpUwBn83335u5Tv8eDxMDx+4Ytnr1bj6St/vHy7E6/fHcCrd/vwNvk8klJ+Yr/vUi7i5dvdePJyKRKejkfsoz6ITmyDiDg7RMQZ4fGL8ejaTZYjWbFyJQywFeKymwve2xN02uQLOjUFmybmtbH8yiFWFBQQfRZzTqxD465toKN8U6ylBUMTI/SeM4YVG1H+p7LA+4qo0wi4fwbjdyyBrZtq8Wv16tXRZfJgLPrnAFueJ21QtbAaexb+YScwccsiODVwV/g+59/tjRs3xpkzZ0pkkn4U2OSfLCoqCjNmzGBSGvzD87Zq1WooJyeQ2nfLWTHkcAjMR1ukyKb89q8nY0FIFhp06iU9YHpqLDDJ2YeWlyd+9xcTMqelX4VIZ0nBJu875aGGAV43UzFsw1GIGrVUucuh6GxNQxnIkR0WPwa8pcKoERuPMdkmZVtPTcAmVbJTZfe0s3fg3LKTSn8oB3U49ecesCAMqNNaVpWvCdikNAGq6p905G84NWurMoaUu3Xq1Ck+rZGVlYSXb3bi/oMGuHO/HO6KD3qbAAAgAElEQVQ/aIRX7/YjK/uL57l0kPL5QBk2T0wyBPYKgCAhHm8QIWCYA6zM+NKv7OaIpIAGtLDEr77k6GPDCjyaushyx4tL+ohVo+cDNjmwMegkcfhDThjURhyR793XGa/SXJDw2AL37wlBMEmRycRfhHh6wQIvT1gwN52kIAFSdohzIbHZFCEr3FGuXDXJ+VERv/u6MyeenPIledSORNXHd7IFCY/zc5xawxrVmKRP5k710Uz+GT432OTj8mSjCBM7WUOrnKKeqKmpKYKCgvI5Y7+8jI9ARuYLJD6birv3KyA4qipCow2UfvURGi3/y583REh0dQTf12XXzqRUcV5sx45dFeYrzdnyVSrhKxsL/OxK0CnKM9KpadikZW+KMK6IPs0KeabuX4n67ZtDW00epUntWvhq/iSpdeWyqJMIiDuPuWc2olGX1irL4LSNZj07wPvCVib2vjQiH8vxoUdZhNQ/9ARGrp4LG2d7lTGkcWzXrh3Onz/PD51G2o8Km/wT3bp1C6NHj4au3LK5/EWQHvdbdxSLE3KX8VFeKi1O2CRBcHmdzS5jPTBwxXa1zj56FSowa8JpZ26zghypyHpJw6YUOsUpARQlHLhqLyxd6qmdcMpjXkG7LFoNmwLPv56ylAKKmKqMcTEvozv1Gokl0UAfn29A1pLyfaL+tBs9E3P/eCTuz400JhyvOdhMYvm4XtfeovscP1B+sXx/yClr5syZyElegpaBXrzZiog4Ee7eL4eohOZ4k3QC2dmZfOp/afMYAbWwSYUqFF3bRoU4lniywUkCnaqRznLlK2FgCyF+XdIAzdxkSgofCzap30wcPsgew9uJnYj0quph0bQGSN8vROpOMUxKI5JyLji8opvlTOZUjb5D1Y+cjRW5AAXZ4NQcFzgIlaN2ZdChngVCVzmxaGZGDtFM2g7//Vwim9k0h4KsWc4vCfTLn9/0uG/fvp+0UHYep88n8fTLt7sQFmOO0Bhj5gJFEfqcf4UIidZHeKyQRTnlV4V4gRAdF7JBlj9WOhTptLFgkc50Wl4XqF9eLxHYvCsRbw85wrzSA6LOYMLuZXBqrOpqR5/B0tYaQ1fMwoKfdqHD+AEgVyD5z0aPHeu7YmLgclDUlKSPVCKZfJ85tFJnpLtHMWLVHAhsVZ2RaD9kRf7rr79qZN58ErDJP9m1a9fQv39/cLtL+vB0901/G5paoPvclZj9m5yzD4epHFpNwmb3mYux5CHgQc4+M5fAxFSxiIb6Xq1KFbQdMQ0zL94T+67fzSy0qLsy5PncB+Sr0fPljU4pAeFgBUID/INg6SQLrdMYy0c1rVzqYuS2s6zoaLY6v3jJmBd3ZNO6QQvU69RH5WSzFLlh9I6z8AkHE7hn43E9RWOwSdqkPhHAxIO/wqFBM5X+uLm55VtXLyPzGZ6/XovwOFvcva+DmMROeJP8pYqVn/e5tbnBJgcfMTBYykU6ScNRXkJICxTp1Ksoi1htHm3LQJVvIz+tOlH3gkY2aT8MNgPtMbStzPaybxM7YKc10qmKO4dKbvk+5ih9pASbPGpH0cxJXe1Bua10bVL8LYdvPeoA+9Qvmcvvlz8u7bDJIsy7BXi1zRnTu1mrjIuRkRG2bt2a29T88lwBRiAl7V9EJ7RGWIxZjqAZFlOLRTrjHvUDvV75Rx42+0wciombfGHpYKMwlwk6+9tY4JKbsyTSqbi8XqKwycGP8i9jz8Iv/CTG7VgMURP10FlFTxGg6Rw1FZpj2IpZWBkqycsMOVJg0JQHU4q8BsSfw5Jr3+KrRVMhsJXdgPNrArFAr1698O+/qsdA+ZgU5O9PCjZ5x3///Xf06aMKHGzwrezQf+lWeJKzD4lo56KjqEnY5KLus29niMW8f4pBuzEeasVe9Q0MWR7qjP/dw/KHQPOhU6QnSH4dhIoFNjkg3kxjY+f5zwv0X7wJplbi5TyaZOW1tdFhrAfm/fNCEs3MpeDp6ruiFwhFALbt1B9rOt66OtroMGEe5qrrjyZgc5IPliQA8668RrcZi1G5kuKXMwG5p6cnXr8ueB5mekY8u1unu/q798uzvKSklB/5tP/SqhmB/MAmByAxdIqX1/2HOsLSjAuHK8OVFhZ+ZQ8ccgR2moHAg28jt1aTsDm4jT2w2xrvt8iih7n1JT+wyXIQg2xwco4LHFWimdrQ1uYpM+Wwd7obsDt/+6Z+lWbYpIp47LHBjz7OqGevmJtO1xxy+QoLC1MzG7/8q7Aj8CHjAR4+m4XQGBMWtVSObIZGG+JevAtevg0kT0K1u5GHzf6zRmPDq8tYdv1bthRtbinTeaZjWK6KHvrbCvGzqwQ6JZHOjwKbEuik6OLKuHNYGXYSo9f5wKGeqvkN9Z1+K5SvgO4Th2BFyAmsSrwAtXmZHGYL0VKe6OrH/8PqiDNo3qO9lEf4/qnV1tbG4MGDiw06P0nY5DPtxx9/ZCe+/ADwx0JHFwxYvgPeN5IZFBFYKgNZScAmr1qmXEaKhE2/EMqWetVp6xkYGaOPz9do2GOQ9OB+DNjk40S5iIsfAj18N0r7Y1DLDD5XXmF2fnQqiwSbb5nI/KJYwK41VXWrAoGNWwOM3fMjy81UG13VAGx291iOacf+grWraqpBgwYNQDdCRf1Jz4jFoxfeCI02YXlJcY/6Ijm16Nstar8+xfcXBDY5nPFI56P1Iszvaw2DmorpGDTXKlWqhBHtbHB1mSSnMx/QWVpgUxw5FeAxj2aWU0z/sKhtiM2TG8LVhhcIlcOeaSUHm882OkFgLCn+LEFRd3E005xJNHn2toWObhWF606VKlWwdu3aT/E0KJV9okpygse4R70RGmPEopYRcY5KkU1aNq+OmMQuSP8QlevnlIfNvtNHIiDmLCuuYUU2Vw+hn+c4GCop3XDovESFRHYiQGgH72qywuTikj7iBUIsZzMP+GNL2nHn4Bd6AmPWesHCzlqlDoBsL93bNsGE3UuxIuwE/KjavIhRTWmEM/gI/OPOYdmNw+g+fTj0jSn9SPX7l/+PVpfHjx+PkJCQXI9PXk9+0rDJO082YK1bt1Y7IPZ1GmPI1weYjM880o68niKFzpKETTHAJTE5oPkRwJQT19FkwBi1ulvkcsMPZOvB48S+3eqq13NID6B9FWoZXc32yPe9+6LN0v4Y1BZgzm8P4XHzvXQcOZyqawu1jH4tiRUuUWS10yRvVK4iUx2gcdGrWBHdZy6F19U37HUKRVbyn0EDsGlqbY+qSv2hXOKFCxfi3bt3fEoWS/s+PQyPns9lOUqUQP/gyQikpP1VLNv+XDZSGNhUgM49Voj+2hFze9mozYWqqFcVI9vnDzpLBWwG1ma5mRTNdFCpNi+Pr1raIG6tCNl7XOHyEWATu0zxbIs7ahlIbgDKVsJpTzdgl/pcU34si9qKo5lW+M3XCQ0cVKOZBDJ37tz5XE6bj/Y5MjKf4vW77/DgyUiEx5qzFZyIWGskPpsEWsVJfDoBodFGEuC0QEh0DXbdy8x8mWef1cEmByiSEfKPO4/5vwcxgDIwVAQonap6GGBriRt13bBATtnkY8Am7zNBJ0UX5x5eC13t8tLvYM4GvHVuUh9T9qyA//3TLAeUSRzlAbR8H8ot+asTpE/YuRRWjrI0Hr4vh4Zu6DZhEPQNVJ2y6GZs8uTJuHfvXp7HSt0LSgVsUsezs7Nx/PhxNG3aVO1BETVsgZFbTzGpHKrAJivCkodNru2YBHJEmh8OTD5xHY16D1Pr7EMH2KVFe8z7+zlbiqdIozqgU/e/YoPNe0A3+chmbXPM+TVRY7DpcTsdBOPj9/4EO7f6KseylrU9phz+Uzwet/IA3mKATe/QbDTq3FelH/zka968Oa5cuaLu3Cm2/6W+v4XEp5MREl0TwdHVkfh0CtLef/niowEuCmwSoJAkES2VY68TGstVo/Pjy1uCzlHtbXBtOVlD2jBtSeXl9U8dNu+uqou32xwwqasdtLQVo5lmtYywZyqXg6qNl1uc4WRdcpHNDObGI0TEamf0bmaFMuW0JedceewYbw8EWuQrlaHg0Cn2nU/d4QDvvraopKcYzaQIN7ncZWZ+Kdor7AWNQJFkjBKeTmRSRVR9HhZrhgePh+JN0jF8yJCZW8Q+6sWinFQwFBJVE4+eeyI7O38C47nBJocqZif54ALm/xqI9mP7gwTV+TlObeVqlWFeXZYbWdvJGn7Rp1FUUfeCRDZ5X6lddv8kvE5uRMXy4nzy8roVYGSsmv6jrVUGddo0wdR9fqxIiKrdCwKdS0KOMpmkhX/uQ9shPVSq4ytXqYK+c8fCL+QEvkn4Hgt/DUKHkX1VnM1oDA0MDODj4wOSsCzIT6mBTf6hMjIymAwFFWjITyJ6TM42zs3aYdS200xkfd49YO6VN7CXg5p8i7orRNCSoVyNznM2+TK6OiCkiBxpbvqEZGPit3+gcc/BLAdRud9CWwcMWrlb6uyjLiVAefulDjavJWNeGOD59zO0Gj4NlXJQHnDqPgS+D/LpOV8U2KT+RADzfk+EnVsDtoxBSxf82JBTg5+fH1JTS06YPfX9DTx4MhzBUZWZRAjlOL3/cJ9P/f9kW1TYJDghUffUbfZo6iqTPmrmbAZzY8UvIjr2lSTQeWO5M/M5J79zDp2fMmxWrlwJy0Y2gruNUqV5mQoY3NoGsWsoXcACH7aYIXOrWQnCpjmD/Yxd9tg+wRnGhiRTJb9kVxaLBpA0FWmV5i93Nr/ASZ+T1Ar+WeaCFm4ClaKxli1bgopSv/wUfARIaSM59Te2MnMv3hl3oyqyiGXcoz54+XYP0j/EqGz0Q0Yi7sW7gvIzQ6ONWdGkyoty+Ud+YJODHLd39L60E53GDkDVKoo3GXwO1hSYYMEfe8BE1sOP5bv4RtlBqCiw6XlsvRQ2KSLre2oL+i+cDAMjVegkW8pmPdpj9tE1ssr0YEn1ew7RTuanHnkaI7/2RC1T1ah+gw4t4Hl+C/xJ85OkmwiCI09gVex5eH2/Fe2H91Y7foaGhli6dCkeP36cy1GTPVXqYJN3PSUlhdkukcYhnzi81SmjBff2PTB232UsvJMGUb0m0teUKGxyYCWR9RAwwffxe35kVpe8r/KtrWs9DPIPwjxJHuqsG7KUgNIMm7Nvf2BWpKN3noeFnaJILYnLy0s9OHT+qgB2k4WrRicpqvlhYNqjZOEpfwzoMWmOkRzXx/qh/M34x1/hbpQuwmJM8fiFt9qL98fqX0nut7hgM2WbPZrIRTZ3THDEo22uLKfTWF81p5OkVaZ1sUSoP4mbW7NIJ4Fa9m579GluLZ0zxVWNXpgCodDVbqhWTQzM2uXKQquMom6mqYkh9kyhaKYdIFelXhKwmcogn2SFhAjxd0bn+qTWoWapsGwlnJxb3MvosmjmiqEiVKmseFNB15vly5cjLS2tJKdyqd9XNrKQknaVFTnef9AQwVF6bBk85mEnPH+9Hu/TI3L9jASnIVHVEBYrYEvtub5YzZMFgU0OncvvnxRD07nNaDekJ9RVfBvWMkafuWOx9Nq3LPqnLLLOtyXfago2a1avicW/7MHXT37Agt+C0HXaMBioiXRWKq+L5r06wPPMJmaBufy+qhzS0rCjDCC9Lm5jup3K33MGRoYYuXI2Vt47DRKSl/98/DEbv7jz8Dy7CU17d1TrjESuWnQ+0bU6t59SC5v8Q7158wYbN24EGc0rD6ZOubJo0Kk3BHJ2hh8FNjl0Xk/B4jigxbCpKn2V77tjwxYYvuEovG6msGigfB4qh85SEdkk7/FwMNehVoPGQ1ebL52JIxs19Q0xZPUeOLTrKR0PjcLm9RRWhe/xcxyaDxgDErSXH3daHli/fj0oev4p/JCrBi070bJUeKwFnr5cxuzbPoW+lVQfNAWbTGdzvxDYY4X7XztjRk971KihCCU0N6pW0cPULkKErhQBe62AfXafBmzuro2otXVRVQKb8vOYPM0Ht7FBjFw0Uz4aWBKwSakLH3bZY8NoR1SvqgjzZXUqQbeCBDyLuUAoQxLNvLXCGW3rEODyinvxuV5cRX4lNf8/hf1QSs+zV18jOrEtE2cPiaqCqISmzBGIUoByqh5X7vvTVysQFiNAUsrPyk/l6+/CwCaDpuDDIBhbFXsOPhe2wra+s8J1n587AishBi2cwircKcq3JEyNM48keqgx2KxRE74/7MLSe8fBUgLizzPo7DxhEKqrcVykm+I2Q3vCk4Te485jeeRJLA4+zHI7SS5pwPyJqFpNsSainFYZtBrQVezVHp+/SnfS9vSPPgsPckbq0U5lGZ7GUCgUsu/PnJRaSj1s8llK0BkQEAALC0UJBD6ReDvQPwgLYqHo7MNhMKf2eiGX0ZW3p0bU3alBM7i26qgy+SklQNSkNUZuOwPvOx/E0Cknqv6pw6ZvgjiSO2rLSZhJpJX4MaC2XsdemHbmDpY8Amzby3ImNQWb5ObkE5KFod8cQG2BqqAtyZ2Ehoby6fQJtVl4m3wW0YntmUYnJduT9Rsl4v8XfjQKm0FWSNtszqJ+tIwbFuCMmT3s1NroVq2shymdLBCxth4GSpx/aB6XdGST7CMpvzF+nRMGthSibFlFmBKYGGIvz82Ui2aWFGxim6k0mtmxrhm0tBSjrXXsauG7uY1gXau4q9Fpud4c6Tsd8PVwB1StqnjjUL58efj6+pZoWkxpPj/ff7jHDCliHnZjVeTBURURGV8Pj18sQHLa38jKSingx8vG89ebkJL2dwHfJ3t5oWGTLy8HH8a6Fz+jvccQle9b+e8mKwdbjFo9F353jrGqbXWyQyUBmzy6KE0J+HEHOo39CtXV3GDq6VVG+9H9QGkDq+MuwOPYWrg0UVVUEdpZY9zWRQiIOguKWvJ95KuVOCOtjDqDKftXom77ZiouRzSOtNq8ZcsWlZWDzwY2+ZSkL6cVK1aARHnlJxDPx6vTrjtmnA9m4uBz7mTkryBHg7DZduhELL6XjYGr98NKjbMPQadL684YteM85odmMUcbcvL5lGGzrdc6zL/5FE36DIN2GaXoobEJ+i3dCp/gDFZERSLztm1lNqDFDpvXU8TL8v+LRNM+Q1U84k1MTLBr1y4+fT7ZNjv7A94kHUdUQgvmRkSadM9fb/jsfdc1D5tibUkmi7ODcvzE0Dm9hx2qV5dJpPBrSY3qVWFqJPu/V38REGiVpze6POyJpYkURd3zs4xOS+EItMHRWU4Q1FKuFi2HPs2sEJVDNFN+/5qKbCLIEVm7bLFxjAjVlKKZZXT0MLOnA95sdUDaTieYGxUfbLLioz2WCAtwQXs10UzK77906dIne25/Kh37kJGA1+8OsRQeElgnLeB7cSI8fDYT71J+BOVpFv4nu/BvlbyzyLB59zBWJ3yP1lMGSNmgmokB6nZozuo9+DnOW3s3J4z+Zh78Qo8zfUx56CxJ2OQgSFHLVfEX4HVuM1r17wo9XcUiQOp3TQN9NOnSBpUqKj5HBUhdxn3FUgVI9qhIMkrBYmck/6izmLLXD27N6qtIN1Ff6tWrh0OHDrHibjqEnx1s8hkdExPDxLdr1qwpnVgkWk6DUL1qVbQdSc4+EWJnn7ygU4OwyXQ2w8GWd+ddfYMBKwNBbjl8wvNWR0sLDbr0xbj9l+ETmoWFD4GmUxZLX5cvByHlSOvVd/DSQDW6ffMOsHBwkfaNPgPlZjboNgDTz4eK4Y9JVL1ljkaags05wVkM0Psv26bW4YncqiIjI/mUKRVtdnYqXr3dh/sPmuDO/bLMf/3l2yBkZSeViv4XtJMlBZscxqTQGWSN0ABnEHQqV7Tyc5LaGb2dgEP2IAF1ipLy7eTWFhQ2WTQzSIC4tU4Y0dYKWmVUcx+1y+vhql89IMg0zz5oAjYbOxji9upG6NqAopny6TJl4GpdGxe8XCS5r7WZ/mfxwKY4Kp0d6IDNY0UwMVIsPqLrvYeHR7FLlhV0Dn/Kr8/IfM4qxh88HcPE1u/c12FtwtPx7OY2M/PFJ9N9TcCmqastVsWcx5R9fnDMwdlH1MgdY7f4wi/sJHMCosr1jwGbUuiMOoVVMefgeXoj80rXUVrdkL8+kQmJW9vGmHl0DYt4kkQU306RW3JGijmDgHun4PHtarg0UnVG6t69u3T+fLawyT9hVFQUJk6cyESc5Q8CPTYwNELHiV6Y+b9IBkBUyMJzIhVaTcNmSBZb1ifpI3JFInekfgs3QGjvpABs1GddykPt0h+zfwxB65l+0uc/KmzeTIO+tWpf+XibmArY8jUtYxMAyo9t8Uc2FzGA9o4AZpwLRn011peUanHgwAE+RUplm5WVhBdvtiEy3hV3I8vifkJjvE46km8ZkdLyoUsaNjkkSqFzjxg6p3WzQ6UqirmHNL9rVq8C7372iP7GCQiyyhd0FgQ2WTRztw0Oz3SChYnsxll8bmmjHBUGkdtHBT38udRdoRCIfxblVhOwqV9NDzWrK44Pj2Y+20TRXwHIOpP0LklsvqiwScVaVF0f+bUTejYhlQHF5XqRSJRvO9nSci4UVz8zs96C8sETn03DvThHlhMeGlMb8Y8H4fW7b0FV45/ijyZgk3Q2l987gZXx55id5NitCyHKwcPcsVEdjN+5FCsjz+Dr5z9i4taF0pWy4qpGrymXs5krDAYfZkU95JU+/btVaNilFXSUaiLouqBboQL6eoxGQNjJfBc/5bpfnpIgaQleKdo647uvYe2kWjfTpEkTlr5C8+mzh01+0ty9e5dBZ4UKFaSAJr5ga8HAuBa6zFwKj8sPmMC6h7K+YwnBJocwElQnWCLo7O21GrXNVfNQa9TQh4lQ5gtrYOuC2TfT4HE9WQHm+DZzaosa2aQqe69bqagpkPWFjyupAjTpOwIel2IYRKsrdCpu2OwzbxWWxoDBuqGRkgyMlhaGDBmC+Ph4Pi1KfUuRhxdvNoKcOe7e12b+w2+SjuY7af9TH4CPBZsc0OSh8+YKZ4xqZ4OKFWQe63yumxjqw6efPWIIOvfkDp35gU32miALxK0RYVR7qn5XjGZamerDb3RDGNUUL0cTbP6xpARhM8gMQVNpBUYR8sTjUQauNhTNdBVHM1nUV5yuUBywyQA8yB67JjrA3EQ5nUCLCU8/e/bsU5/aJdq/rOxkJKf+yZzL7sW7M+ey0GgDxD7sgZdvduTp3lOinc1hZ5qCzWXhx5nOptTZJ+wkxpKdpLtqAIVW6NxaNcKMY2swbfsylJOslpY4bHLokyxpr46/gImbfUEGJPyaJN+aWwkx0Hcylkkq7vPjdJQrdEpciBZfOcj0OLW1ZLKBtN9ycjKCZmZm7Ij+Z2CTz9/r169jxIgRUAedxmYW6OqxAp5/PVUUFS9h2ORgSNBLMDb7lwfoMdsPxrVM1U4kOrhGts7iPFSlyCHfVk5toWHzRiobo+nnQ+DWpiu05SYX9aeWuRDDNxyBTyiYq1KO+y/mnM22A8egUfeBKuNkbW2NI0eO8Gnw2bWUb/X0lR/CY23EvusPu+Nd8nlko3SLVX9s2FSAzl1mwH4ndG8ikz6Sv6CzeW9UE/P72+UKnXnBJs/N/G6GEwTKMFWmAga1ssGD9Y5I3FRXWixQcrAplhXKCLTHuA5WKtqVOhUqwbOPHZ5tFkczCdb5GFJbFNgUpxNYsChy/2Z0A64I4La2tjh79uxnd24X9gPRuZ/6/jqevlqJ+wlNmH4vOZVFJ3bAs9ffIO393cJu+qO8T9OwyeFKCp13jmHMN/Ng6+Sg8n2iU04bVva2oGVqOu9NBLWx/Oq3KCjEkai7vM5mviObHDZ5hDHyBJb9cwDVJKsLPGVQ+foksLHEMH8PLL99NMfiJz4OObWsYCn6HCZsWwxzK9VAWLOe7dFjvMyS28nJic2X/xxs8rOExHz79esHdQfF3NoOfRasxdw/n4qlcm6lF07UXTlHUk01en680ckX3OceMOunaHQY74maBorFTzShKlSshLajZmLWD5HstaQlmRPgyf+/MLDJhOpvpbIx0jc0VjkRnVp3heefD5nsETk5ye9P+XGRI5u301CnTReVPsifZOPGjcOTJ0/4of+sW4LOJy98mT4nSSaRL3Fy6q+l9jN/KrBJoMQhsV8LGWxamhpKtS7l55yJYQ3M55HOIEtgm8yOkW9naFuZXRwrEAq0AvZYIH6NI8Z0oH0oRg1JN3PvNBcg0BYIrIWQVXI6myUQ2SRxfOwV4rafCN0a0tK1zHaXHtexNcGl+SSGb6XweYsDNiknFkG2ODTDBWa1VK85Y8aMwaNHj0rtPC/OjpMN7vPXaxH9sCNCoqoyPUyCzScvlyEljUTsi16sU5z9ze+2Sgo2OWSR9BH5ri+/eRiDFk0BSSPJn+Pyj2uZ1cbqO8exgjzM8xBZ59untthgM+I4Fl7eLZU5otWX3tNGwKVFQ7V9FjraYsRqT6xQU/wk3z+FxyFH2Hgs/ns/2g7pqSJ/RIL0w1fMwvrHP2GEv4d0v/952OQT/PLly+jZU6bzKD+BCDoHrNgJrxtJWBID1OvQQzqA+XIQKibY5IBGAOkTAcz64T5aj5yBajVUl5D0jUzQccoCzPwpWlz8dDs9d9jLd4HQW1BOKUHvtFM34dKig3Qs5MeMHreesxoL4skFiNt35twWHjbfwuP2ByyKAOq27sT6wu8yeX8cHR1x5swZfqj/Uy05eDx+4cNcPciRiPKxklNLn++6MmxenGEE7BMvycpDTG6PCZKURd2ZziaTPsr/tggSlUXd5w90Q8SaOhjXyQZ6lRVzFmkeGuvXwIL+9ni8UcQkgbK3mUmhVR42R3VwAL4V4dAMR1jUVvR11ipTASPbWSvoZmK7aQnCpjia+WGnPdaNUtXNpM9pU7sGHm9yAwJljkvqjklBI5tiMBcgYZ0TRrSzhVZZxWVCyr/+nFcs8nvRSv8QzXK4Yx/2Yg49wVG6uBfvxgwhklP/QFZ2QaWK8rvnkntdScMmB60l4cfE0Gs5HtAAACAASURBVHnjO/SfPxFGptzmVaa0Ul5HB60HdIXX+c1MzzO/skIag03t8vA6swmr47/HmI0LYOfsqPb72r6eC0at98GKkOOs+CmnKnWqhCe5pLHrfWAuVI1mNuneDj6XdmJVwgX2O3iRTEv8C2wqnSMEJWRfxkFFvrVzb4hR679FvXbdpM9/DNjk8EbQuSQBaD5unrQ/8v2lxzWMTNDVYznm/P5IMSVACQDzG9n0DAXmXXuHHnP9VSI5uuXLQ7diRWlfmk9bxqSZeH9zawsHm0lMAsrr+jt0m7kEepXFVmRc3ora6dOnIydxWaVD/1n/mZYejIfPpiM0xpBFORKfTkDa+5ul5jMrw+bMLuZ4uZ2sF4XIkosWqgMb/j9NwqZnX0fggCWzW7y+3BnD29mgbHk96bkgPi/LQmhqhIDhjni8gRyJLIC9tpCHza5N7DC5KyXYK0YzLUwMcHiGkziaKaebWVKwmUG6nnstcWeFCD0aU2RHMTeLX3ca2BogY5cIJEPEx11dWxDYFEczrXHMwxmWZqr514MHD8bDhzLf7VIzqYupo1TIQ0WB8Y+HSFcyIuIckPhsMt4lX0Bm1qti2tOnsZmPBZscOpeGH2fQufCvfeg1dwwMa6vOySoksj6sF7x/2iETWVda8ubbo1aTsDnz0CqsiD3DlstX3D6KEStnw9pR1XGRzmFRQ3dM3LUEK++dkkHnncMslzXgwXn4/haE5v06q0gcGdc2wXB/DwREnmHC+fSZAuLO4Qts5nHOZGdn4+TJk2jUqJHSl4UWqzqTB6ruM5eIl7avJuUrgseAq5DL6OpgzScKaDp1qbSfupX0ULmSorYWTSJTC0v09AzAHEoJuAcWnZTfXu6w+RaUN0rRzInf/QXHRi2k++NfMlbO7hgb9AOM7V2lz2kONsX9mU/9OfQ7RI1Ubw5IU+/ixYt5HOn/3tPku57wZBQDzpCo6gxA09I/RRF7xWOjDJvkCGMnMMa60SK8oCpngs6tuQOOJmGTi7pTpTW55mC3DX7xdUbfZpYoowY6Lc2MsWq4A17uqotxnWXVm2XKyssFaUGrjC5GtbNCwjr6jBYsGioPb5qGTVYYtcscmbvssXakg4q7UmU9PTRysZSKyte11kfK9uKBTTaWgQIG5uMonaCcYjST7PH279+vOFH+I38RQL5NPofEp+MRHmvJ8rPDYwV48GQ0XicdRkbm51sY9bFhk0PisojjWPP8J4xd4yWtRuffh7ytUq0q2o3uC++fdjLfdcpz5O+XbzUNm+T8Q/ujXFJyRfK7fRRf+U6GmZqUAHIWcm/ZCJN3L0XA/TMISDiPgPtnMWqNF2qZKdaLUKFUy76dsfD3PQzA5TVIv8BmAS5GHz58wMGDB9VCJ59MbYdOwsJwSOwkc89LlMJdccLmfaDp5EVSwDN2cMOUE9fQuNcwVCgnn0slDvVbObrgq+Xb4fnPS3Eu5Y1UBsk5w2Y6PMOAef++RLfpi1BZLnJJY1BJVxfdZizGvCuvWV6rvpXM81wjsHktifXb88ordJgwD3q6iqoCtITu5eWFpKTPU2+yANM315eSg0f842EIjqqE0BgTPHw2C+/Tw3N9z8d8UhU2+dJVOdgLTbB+jCPebnFgQEaSPvJAxh+XBGy+3yxejmfLvrvMgd22uLzACX0IOnVUI50iq1pwtFTNPaRzy8rUAEdYNNNGIqWkutSvSdikcaS8y5vLndGtoUAlmlnHthb+We6EvTPqSzU1iws2Kc0Ae2xwao4z7AWquem9e/dGbGzsx5ySJb7vrOxUJKX8iIfPZ4HMHCgXOzTGGHGP+uHV2734kPGgxPv0MXYoD5tfzRmH1Q8uqAU4eZhTfqws6k7SR7waXfm1uf1NOpuTti2SwqZuRV1UraJoC0nnsn5NfXSfNhzzfwtiUKasc1lSsMk/C0En5aEuvXYIXy2cjFrmihBJfSbobNy1DSbtWIImPdpJGYOeo196z5j1PmxZnfrPt83bL7BZiLODPLKDgoLg4iITKCfbMyoq0tHRgXOrzhi18wJ8gjOlzj5SsFRarmb/1yBsks4m+ZD7hAHj9l5C/Y69Vby/aaJYO7ljyNf7WR4qLWF7RwHdfDdKJ5RBbTPM/esZFkQDE/Zfhl0d1SivXZ2GmHjwV6kgvsf1JOhbyXJCihs2PW6nY34EWATVrk5jaV/55G/cuDF++eWXQhzh/+5bklIuIe5Rf/bFFRZjiicvF4HyPD+1H1XYVIoAapWFu40xAic6IGkrh07FCuiShE0OuFLoDCTodEbvpkJoaauuPPA5LG4rYEQ7azxYR5qdFqDqa7495VYzsMktHx0RMMxRxUGpXAU9Vmn+ZqsjcNAcW8eTx7R42b/osGnKtDhfbnHCzJ52KoBubGyMHTt2fGrTU2P9yc5OR0raX3j8wheRDxqA7CJDo/URk9iJ2Ui+/1C6zCiKY6DkYbN13y5YHXlGxdmHA09ObXHC5oTNvlLYrC00x4JTm9FxdD9UUwOdhsZG6DFzJJb8e0AMe+FicfWShk0+Liwl4MF5LPxrL3p6jAIthytei/hNvaylaGbrgd2w6M99bGk+p/zOL7BZhNmenJyM7du3M89P5QNSVksLdTv2xgSCr5AsUKX2rGs5LK1rGDZn30iFx41UBr4+odnM4tK5eXsVKy6aNPb1mmLINwexOBrovTJIOtGMLazhdSka7SZ6Qa+i4vKVXsWK6DFnJeZde8uinrOuJsHjegrT9tQIbF5LZgA97+9naDd6FiqVV8xnI/mqRYsWffE7LsLcfpfyP8Q87CJZjhPi6asAZGR+OpX7yrDp1VOAfs0o2qYoe0PL63VsjbB7gj1SthF0CqT5gx8DNjkcykPnrwtoeV2Isjqq0Glcswq+nU6QaZsvYfbihs0DM1yB7yxxbbkL2rgrRzPLoJ6dCX6eL9YQZdHH3ebYMp5uwosOm+fmuQDfWeGitwvcbVWLL6iA8969e0WY5aXlrSRVdAvPXq1mtrTBUVWYXFFUQms8e7UKae/vfDb6uYU5IvKwWUarDBwbumHsVl8mxr4y9izLL+QwlVOrKdgknU3/u8ewOvF7+Fzchlb9u0BXR/kapQVzoQBf+UzE0isHGXQujz1TPNJHytXo2uVBOZt8GT2n8aCUAIp0+v65Fz2mDUONGjIrXnnWIZget2Uh/GPOgoqFctoe/f8LbBZmdiu95/nz5/D394dQqCqBoKtdDg27DcCko//K6V0qQWdJwCaXGrqezJb4vW+nYeTWU3BurhoOp8nk3LozmvYdKYVNvarV1ToX2TdsiclH/1EpNtIUbM6+ncGitCO3nlZr39mmTRtcuXJF6Qh9+bNwI5CFt8lnEZ3QlgnDk0A86fBlZv2/vfMAi+r42jgKUlUQRAUBBaVjN7HFHnuJvcReYoy9d6VXW2LssRsLdgVjNM0vyT89JgbsKMXeexff7zmzzLINWGBpevZ5fGaXvXfu3PfOvfvzzCkFX6pOEzaPjLcHtvhg9yQ/NK/lAorUVn0oUgDLO54VED3eF89WeQlrGVZUzLNodOmzKZfRJWRqtunQ6YGjc/zQpnZFUASrHHvfFl7A5qp4sTxja6Zqn4aEzWLFimPd+PpYNtwbZTTqwVMZzKldPHB3mTewJj3SnN4bAjaLm1hg25QGCOxdBaYWikA/qYmNjQ0+/fTTnE3pIrTXs+enceve57hwuS3iz5cRVsxzKfVw7ZY/Hj39CSjiuXINdSlUYVPOEWq96tXEiC+CEHZ2nygjmZHFjUAoL2Ez+PctoMh1ikSnyj6Tdi9Go66tYWqsuRpjJPJTDgydiIjTezHv69Wg2uV0LjnOs5lD2JTQSD6lEUmxmPXdGrQe1lOs3EqN67RpjIDftyA8Wb+a6gybhprxAKg6RUBAAOztNVKUGBmhdMmSaNrnI4ze8zdmnNJIaJ6fsCmX8f96LKyDM/55gj5Rm1C1pu68W3JiabZlbGzQdeYCTD/2GFNOUDojdYA2OGy26wP/q8DkHy+jyYcfg6oQqY6pZMmSCAsLA/nV8suwCqS+foq7D7Yg4eJ7ogTm2eSaorrIq9R7hj1QNnrThM3dI+2B9S4CIl+s9sLuSdXQjCxxWtBpigZ+TqLM44svPID1nmhYLf0/iYZKfaQvbEpQFNC5hvwSq6Fzo/Q8mx+28ATWVMGzZdr+mXJf1dawsFkMLo7kH6n6o1gMdTwd8K2KNVPt+AaCTRNjYzhW0PbNbNeuHU6cKPwBbNmYymqbUj7c2/fXCL9L8r8kP8wzSb64cnMyHj75DlTxh1/qCmQEm/T7QCuMNZvVx8j1IQg/tx8hF/bBPy5aywKX57B5cqfimHHRCDm/T9QwH/NlJN5p0wSmmkGARkZwr+6NriP7w9JCsdpRULApoZN0CzmzBzYOZZW/u93Dx2Lh9SNaWsp9NFuGTfV5a5BPSUlJmDlzJsqWTb8wEoysS5dGy6ETMe7gSWHpFEnWCwI2VaCTfDSn/fUAvcLXwtU73Q9VjlmzrdmsnQKaT2tHsUvfVEPDZrX2ffDxxkNwckv/IZbjatu2LY4fp6UkfuWlAlR3nUrYnU2ujeNni+Nsyru4+2AzUlPz/wdQJ2yuqyx8GSnNDta4gKCTkn3X9XbSsbxuhibVnXBgRh00rkkVbxT/eSko2CRgE8C53hMD309PQyKSuucTbKYur4gnq/1QzV07OID0MTWzxBQd1kxDwObr5RVxb7kvKpXXzklKx6b/TEZERODVq6Jd+UrX/fni5WXce7gTKdcG4FRiZQGYpxOr4uL1j0SEOZWe5VfGCqjCZt2mDeFdW/s3jMomNmjfAhOjF4gAFrGMrJJkPd9gU6Y7SisnGX5uH0Z/GYEazeor/Tzls0i1pYCioB83Iygh86VqTcCjwCO1pO56LqNr9XNyJ+Yc+xLWKrDZyX+EiKjX3DajzwybGc/hXH9z4cIFTJgwQae/g61dWbw/dBLGf30WM88Cc84DDXt/pPzR06eCkAQ71XamRjQ6BQgJn025jC4hU6Mln87pVHf9t9voEbgcldwVgT0mJiawTEudVKZsOXSbtwQzjz/DlLjXmaZ2MjRslixtDTMTVQuLEWxtbbF48eI38gco15MvDzugNCu37q0QFhequ04WT7J8vn6tr1X5NV6/fpqrEWYGmxJ+BHSudcGjFV7YMNoXdbwIOtOXqOlhXqyEJaws03PBLhviDqx3zTAAR/at2hIkaiZ1z65lk/oTsLnWUy3PZn7Bpog03+CKnwJqo3xZTf+sYqjt4ZhmzawC8s1UPX/V9zlZRpfHPjyrJkqXKql8Bsof22bNmuHvv//O1XwpbDu/enUbDx4fwqXrn+B0EpWSNRM5MZOv9cPdB9tAAMov/RRQhc2+0z/GgrMx6DN3FJxdtZOMW5QwQ8NOLTFt/5K0JOt7RWWffIdNCZ3x0WKJP+z0XoxYFQC/hnW0clbSfWBuaoZ+oROFdVZfP1SCPoPC5t8Mm/rNyALcKiEhAaNGjYKFRpogmkQEcK0+mY3Zv11F04FjlQ/a/IZNCaxUDWjGaWDGX/dQr+tA5Xisy9hi1Pb/KZKyp6VHkvvoanMLm7MuAF5teiiPL394ZNu1a1ecOlV4U/MU4HTLt0O/fHUdN+4uBCWMJui8cKk17j/aq4cvWSqu3ZoLyvGZ05c+sCkhSMCMgE5PbBhdDT5VHLXS9sh5Nb2rB7DZG/jCWSuHpexPsy3KsCnzZj5d7Y2IAb6wLq3uH1nKyhLTunjgPkWar3GBZk1zTS2yA5vy2M9WeyGgrw9KWqmniKHnZVBQ0BvjGkPuKI+e/IArN6fiTHJ1xJ0zx4nzZUXpWFo6L4xZH3J6f+bnfqqw2W3sIERdPCiCW4L+2oqu04ajvBPd7+puV6VKlkLLDztjegxV9onFwlvfotmonsrtcpP6SDUanQKEhM+mXEaXkKnRBsRHi6TpBJ3Dl86BVy1t6yylHqr+3jsYsToAtB2lWcrMD5VhMz9nYSE71rFjxzB48GBQtLTm5K/g7AoXD1/l35v0HIzp8akZR7BrWCYl8OXUsin3l+2MC8AHwauV47F3qoRpv9zCxGPPMrVoyv1zDJt/PcaMM8D4w2dRwUP7hqNUJ5QBgF+FR4EXr67g2u2AtCVAUyRe6Sz8yzIb4cXrw0TZvJwmm84ObEogEtC5rhJuL/XBkiHe8KpEPoHqlW/o3uzV2BU/zfMD1nroBZ1FETafLHWBQg9X/B1SHS1qOmv4ZtKPc3FEDqouApQys2ZKfanVBzbp2C9Fzk5X/B3sh5Y1yeJsrHzW0LOR0pb99BMFwRTt12uk4vGzP3DtdiCoDjmlKqJgn/OX3sfNu0sKdS7boqK8JmxGXDgg/AjVKvtMHooKFXVBZ0k0H/ABgo9Fo9XEfso5mN+wKZeeBXQmHRABQr2mjYBxcfX7gu4Ngs53WjfB+C0RIsl66Pn9GdZdZ8tmUZnFeTTOX375BWSZ0wRO1c9New7G3ESISj0S4PRpDQWbGSd1zzvYnByXipn/vUDPkFUo70g/QOr/G+3duzfISsyvwqnA85fJuHprtkgKTz+qlFz60dMfdQ722q15OH7WCElXeyM1Nfv1mXMCmxKKqJwlVRi6s9RH1PS2tdZeujUxsxTQ+eO8aoq0Q6vTI65lP7ItarApLYpPV3khaqAvSurI/6e494yxZUJNUddcnmtWbdawqcjZ+fILb4T390LJUuo+muS2M3v2bDx//lznvCkqf6R0RDfvLETCpWaIT7BOS1XUCNdvh4g0Rvq7nBSVMy64cWYEmxLgZBqfuT9uQLuRfWFrZ6f121K2vD2cPdJ9twVsnt6lV9okeRxqydqYE8umah/0PjhxH2bHroSlqcLFh3J4a/4eUmDRu22aYPz2KEQlxiKEqgJpBD8xbBbcvCxURz569Cg6deqkNoloUlEN77IVKqJX0EpM++0OKIBngh5L1wSjRQ8274scoFT6clxsPOq06qymB91gDg4OCA0NLVTXjgeTsQLPnp/AlZuTcOJ8ecQlWCHl2iBQhSLV1827CxF/3g6KEpnjVb/S631uYFMCE1ZR9Lc3GtVI/5HRfKAbm1qhT+NK+CPQG1hXFdABnUUJNoU1c70r/gqurojWV7MoFkf9aq5wcbBNuweNsX5MDbF8LjXLqs0MNoUP7XpXxIX7od07lAFA3WpTp04dfP/993pd/8K4ESVUv31vJRIvdxDL47RMfjalLq7emoVHT/4v137KhfGcC8OYsoJNCXKUxicyKRYzv1+D1sN76UyyLu//ij5uiEr5CkFndZeTlH1qtoaCTa2k7nZ26D5uCJyqpmfOkGM1My6BJt3aYMqeT0WUO6VY8k8LfmLYLAwztBCN4auvvkKbNm2UkEUlFuVEquJXC30jN2D6348EdFIgT2YWzqIGm5TsnnJ+dpv3OcpX0E7cPHDgQFCgFb+KngJPn/8nImoJKOMSSuPS9ZF48uxfcSJ3H3wpfpCpfnP8eVuRnDo7Z2gI2NSV1L1ZjYpwd9LOIlHC3BIDm1fCn4FUk7yqSLAu/ReLBmxWFC4Bz1Z6Yv4gX5TSsGaaWZRCaD8v3FhVH7U95XKj4WATXzgidY03Phvig3L26pYl+g/21KlTQUUyitqLXEju3N+E5Kt9cPKCoyiCcDrJE5dvjMODRwcLJFNDUdMwt+PVFzYlGFLyccodOeOr5WjVvwtKWWmWjTWCVcmS6DxhEAL/2KJW2Uf2kVGbV7BJ0eghv2xFwD/b0X3GCDi6aK/8WZqZo3nP9ph2aIU4P4JOhs3czq43dP8DBw7gvffeU4KmBE5qPdIq+0w/9kTkx5zw12Od0Fk0YPM+KBCJrJmj9x5DtcattM7Zzc0NO3bseEOv9Nt1Wk+e/omUa4PFUuKJ8/a4emuGqIZyMtFZ+HlSe+J8Odx5sFlvYfIKNr8Y4YNbq6phZndP2JeVFr50dw4zCysMblEZ8eFU1cdNQOeLZU6FNhqdSkn+HlQd+LKSqALUohZF6Kr6qRqjoW9F/BJQHdhQCQ9X+MKnivxPX+5hs25VW2CzHxIWeKNDPbLKqGcD8PPzw+HDh/W+7oVhQ0pFdO/hLqRcG4JTiW4ikvxUoisuXhuC+4/24+WrmzqHqfo8z6v33333nc5jv8l/zC5sSlAkGItKisW0mKVo3KU1LFSyUsjrQxHtvWaPROAfWwV0Ug1xub+uNq9gU+bZpOV1Udnnl03oOHYA7Oy1/2NcqlQptOjfBdO+Xon51w4j8H+bUNpaEXxnkZvUR7mMRo9MicWAkAnK33pfX18xLY3e5MlZmM8tNTVVQFbDhg2VF0VOfGo933kPA5buxox/n+msu14UYJOSwE//6wG6TI+ETRn1H3Sycnz88ce4cuVKYb5MPLYcKPDoyU9IvjYAJy844GSii/ihph9p+kd12OlvVJtdn1dewabIs7mpskh/lDDfF9O6eaCsnfocpfuQyreN7+SOkxFUqtEV2OiBru9VUd6zhSX1kYWlFb4LbIjPhnqjdCn1SHNLy1II7OuDhysV0feUZ/P2Mj/4GhA23/Wwx8pPasO5vHo6JXIVGjduHG7dKho5JF+l3sWDx0dw+cb4tOwLlKrIAclXe4Os9C9eXspy2m7btk05P/79V2Hhz3InPTagkp1z5swRfZPB4m175RQ2BSzGbRelGz+7/i2aDemivD6qv7n03qWqKwaGT0TIP9Gi/nfAiR06oTOvYTPwTFrt9NO7EJkci9n/tw4dRvcDFVnRHLO1jQ06jh+IqdGLYWOnuP8KBDaPbwe5MMxPOYR2Q9Mj/hk2C8mdSpVw1qxZg+rVq2tNIqph7lO/GYas+Qoz41+pQWdhhs3GE8IRfAMYteM3+DVopnVeXl5e2L9/fyG5AjyMvFKAqqGQPyclsJawSRaiExcq4HSSD548O5blofMUNte5gcpMYiX5dLrh/AI/TPnAA9bW2g902zI2mNi5KhKXvIO+LTyVc7qwwKa5aQlUcSFLpWqAgTEa+lXEL4HVgXWuSF2uyJtJ/pyGgM3lKrXRzUXmDfVa0FWqVEFRgCKRqujpT7h6aw7OJNdMiyS3Q+LlTrh1byXIRzO7LwmFBAY0hw35Iv//BQsWGLLLItFXrmAzLQXR/MuH0Hxsb+X9a2ZuBlNjdSs8XTM3b3cMCp+E0PhdOqEzv2BTWlUJ4qIIOr9ZjbbDeqJMGe1nFJV3NTVT3IOWJqYisX1WtdFl/7INpKTuObRshiYeQNCfW9H8w84ooVKik2GzkN1ejx8/xrJly0APaM3/uZibFEfdNl0xbMM3mBn3ElPigZkJQMNP5im31Tepu6YfaF5Eozf+aDp6BCxBaQ1/MfJRnTRpUpGxchSyKVJkhvPsxRlcuv4xTiVV0QBNhXVTAZzlcCa5Gh4+PpLpeeU1bKYHwjgrofNEuB/GdnCHjY16BDXdlxXKlUUlx3RfxGndfYC1VQS0pveVeclJ8v1ErpO6O+L8opqw0ahlLp8dJUuWQkAfbzxa6aPw4VyaXnPdILC5wQlrRtXQWi6Xxx8xYgSuXbuW6bUt2C9fi//sXL8dJIoVUIBbfEJpnL/UUuSUpSjz3Lxo3sqg0JEjR+amK619CeAZNgdBpj6SoKRPq5nU3cm3CsZujUL1xu/qTLLuUcsPgz+dgZD4XSI/JqUsouPkN2zKcws6q3AJmHVkFZr36aTTD5XuQTNjE4xZE4wF14+Ieu1y/6zanMBmwMkdiEw+iHHbolDFJ/0/4vJZwLCpdQsXjj/cuXMHixYtgru7drlGcxNjvNOhJz7Z+TuCrgJkQZQXtDDBpqWVdooZstweOnSocIjMo8gTBSj5+/Xb4Tid5C6iz09eoCV0VaumhE1qycJJVk8X3Lm/PsPx5B9sKgBRpAui6PV1VXAiwhdjO7rD0kp9WVrec9RO7OoLbPEAMqm2owmhuYVNkdJpoyt2T64BcwvNoAeFNfN/5Ju53k1pzVQdQ25gU4x9nQsufuqL1rUpZ6eqJdUIzs7O2LVrV4bXs6C/ePr8BG7eXYwLl1qJPJhxCSVxLqUert3yx5Onf2WjOlbWZ0LL3nKurF69Ousd9NwiOTkZhgZYPQ9doJsZwrKpCZsOPq6IuHgQ4Wf3Y/hKf/g2qK28ZvLaUetVpzo+WhWAUEqynngAoUkHDJL6SCsavYwt5hz+AnIZPSM4JOiMvBCDqfuXoFmv9jAvoZ3Tu7xjBfSdNxrBf2/Tyw+VjpVd2Aw+txdhJ/eg29ThsDRPr9Cmqh3DZoHeNlkf/O7duwgJCREPb9ULR++p7F7LIeNQu0t65Z8Cg82/n2DaCcC+anqietXxUvJsyqf38OHDrE+atyiyCrxKvYfLN8am+WU64eQFZxG1SwFBFIUef95GRKXTZ/LbPJVYSenDSdVV6Mf+NbTrYec3bEooS4dON/wR5IsBLarAzFIbOu1trRHW3xvXllAgUeVMSzzKvnMKm2JMa5yF7+Xcnp6w0gBNG+tSmNfbC09WaVsz5bGpzSlsCneDdVURPd4Hro72Wj/K/fr1w6VLWfs05vckf/YiAbfvrxVFCChw7b9z5qKyD1X4oVRFOcn/qu85kBVSPg9//fVXfXfLcjvq82175Qlsersi6NQuAVlhSQcQTpV9Pp0Jr5p+yusmr5+o7NP4XXz8RRAWXTuCMetClHXO9a0gpAmPOYVN0U+aH2pEYgzGRS9A3daNdSaHr+zuhn6B4xD8z3aEJ8eCLJGa45Cf9YbN+GhEJMdg9g9rUatpfS2tyjlWUP6NYbOI3Km0FBUYGIiyZbWj0YqrJEO396wh6phTRR/NpfLMPudmGX3Svy8w+wwweFUMSpZJX1qUN2fdunXxww8/FBGleZi5UeD165ciOvfly6t4/uK8yLd5/1EM7txfhxt3InDl5jQR1Zt0pSvOpbyLkxechGVJAZ8OwhJ68dowvEq9rTaMgoJNCWcC8FY7Vt6KVgAAIABJREFUizRIvwX6oV/zKjAzM1c+SBVzvTjcnMshcgBBJ6VMqgyyPso+NNvswiZV4hHWzPVu+GmeLxr6apfhLG5iji0TagObdFszVceQXdh8vpSW/V1w6VNfDG5ZBUbF1a0o9vb2GD16tNp1K+gPVHP87oOtSLnWX8y1/86Z4lSSOy7dGIv7jw7gVeqdfBuiqv8mWSX5lTMF8hI25fJ4wAkKDDqAsLhdGLZ4Btx8PDTudUVln4YftELXMQNhkpa+sEBgU5bCjNuOsJRYBP1vM0prlKGVv8XUVvHzxID5UxH83w6FS4CO4KcsYZOCgE7vQkRiLIZ9NgvlHdKhko5R0tIKQ+ZPw4DAcUrdGDZzNt8LbK/z589jypQpsLXVjpili2xb0QXjvjqFWWeAScdf6g2cOYLNPxW5QCf/dBXvD50IixImyolFYzE1NRVW2aJeHaTALvYbfGCC0levbuPRkx9x4858JF3piTPJfmJJnSoNJVxsAkoWL18FDZsS0gR0fuEEbPJDu/raftU07ynVUBXn8lg42Bv3lnopoDMtKEf2Q212YFNhzXTBo5VemNfLE5QnU3Gs9DRN9NnErCT+CKkJrKqYIeTKMWQHNql8Jda7Y/8UX7g7a1szu3XrhrNnsx9AI6+vIVuyrtN/cC5e/winE6viv3MmOJXojJRrA3Hv4U6Qm0dBvO7du6f03yQ/Tn7lTIH8gE1p4aMo9PCkGGEN7Bc8Hm5eVXXed7Lij2MlJ0Qc34mAU4ooctlPVm2uLJsSNmn5+/QuzPthrTL1Ef0Ge/h56/RDrVrDR9RlDz21B2TNVY24zwo2QxP3I/jYdhEERAHMqs+iKr6eGL9jIT6/dxQfBo5VfsewmbP5XuB7kR8QOd9bWKT7R1DpN7rwtmXt8f7wqRh/+JzIbTnp3+dZQmd2YZNAduYpYNCKfXDx8FFOKDnpyJrJkeYFPk2K0ABe48XLi7j/aB+u3p4n/OfOpdTFvft7gNcvcf36TVA+OTm/9oy0FxAnwUmfVldSd5H6aJ1blmCm2r8CEj3Qo0n6D49TeVuYmGpbOv1cy2H5ME/cW0oViSrj1fL0AB19YVNaM3+e54cG3hU1/COLoaaXC0pZKY5tYmaFnwIINjO2qMpz0Qc2pTXzxlI/jO7gjmIl1H1DHR0dsXbt2gKfZ6mpj/DwyXe4fGOi+E/Lf+fMRLaDpCvdcOf+Brx4mVLgY6QBkEVTzuG3MbjHEBchP2FTQiLl26SlZwKsHrNHomIl8lNWhyz6bG1jjUlfRolAGfJjlPtn1RoSNud+v0YJm1Zm5pi6YzFGbQpD9QZ1tKBTZLppUBvDls9FGEFn4gH4x0fr9tmcNwJRVw4hMuWgiHCvWt1bTQNaYX1/YFfhG0r+rBFJMcJXVOrEsGmI2V+AfRw/fhzDhw8XVkR5UWVbtrwDOk4OxcQfUjDjdOZ11/WGzb/SrJk/pKBJv5EwLaZ+w5UuXVpESD579qwAVeFDF3UFqJb0k2d/4c7tdcCrG7hx844abB4aX0EkLieLn4SnrFpDwubrNZ5qeTan96yOn4Oro+O7TjAqrgM63eyxYpgnHi4nS2clvFzulKVlU2HNdMbjFWTN9IC5hq9o6dLWWDiwKuIXNkBZW0UKFEPCprBmbqiCr6b7opoyF2f6/d6xY0ckJCQU2FR7/foZHj/5n/DzPZtcB3EJlsIv+MLl9rh593M8e366wMaW2YEpEbt8Rr+NSdkz00af7woCNiUsBpxSQOfcXzeh2/SPUKGirL6Vfl9QgEyzfp1FZR8ql6lPCcy8gk2RZ3NbFObfOILwk3vw8bK5qFavlnL+yXlIbbWGdTF6fSgizu5DeEos5hzbAmuHdLe9rhFj8On179Br7miU0gj+rVDRAcM+m4nIxFgEnt4N/+PbGTb1mcxFcZvff/8d5JhPZnPVCUTvHZwro9PUcEz99RYIKicee6Zl6dQHNif/9wozT7zGwCU7ULGy9hIileD877//iqJ8POZCrsDVa1fV5nW72uXwT3g1YH0VtVKSmQFnXsLmVEp9tMUNWOOJmKl+aF23kg7oLIZaVctj8xhfPFlJ0Okslqb7tUjPONG3uSewpooy/dJP8/xQT4c1s1UdZ0UpzS8r4cz86iidlhPUMLDpLOqjP1jug4mdqqKEuXpWCUpwv3Tp0gKaMZSq6F/h/5twsSniEkqJf+R2ceNOJJ48+7uAxpW9w5JVUz6naZWKX/orUJCwKaGTlqsjUg5i3m+b0aCLdkU8urZUIrbFwC6Y9e0XiEg+mCl05ilsbokUiez901wCwuJ2YlDkZLj7eSnnoJyLFPxUu1kDTNg2H+Gn98DGqZxym5ajeqNJj3bKz3KfOi0aYtZ3a4Tl1z9OkRKKdGLLpv5zukhu+dtvv6FLF92VESp5+KL7vM8x9ZebmE6WzmNPldCZKWz+9QgzzkAsyzfuPUzLmkn+o0uWLAFVQ+IXK5AXCjx9+hTR0dGoVq2a8mFHlr3R7d0RF0YR4ApAKyjYlEndXy5zAtY449UXXjgwtRpa1akEo2Kals4SeNe7IjaP8caLjbUwvG16Trq+zT2AL93weIUn/Ht5wsJSHfSsSpZGWD8vPF3lKfJmYqUj4iNrKBPQ5xY2t4yvDmxzwzczfVC9qrrTP/24tG3bFqdP57/F8NmLc7h5dwnIahl/3k4kXD+bUhfXbs0RQWivXz/Pi2mXp33K/JvUkj8nv/RTQA02xw02SJ5Nh7RodBkgJKEyqzbi8lcYszY9Gl0CmGpbtpw92o/qh1k/rBU1zCmwRrPffIHNNN9OikIPT45ByPEd6B86AU5uVFY23TJL7y1MzdCwU0uUsktPGm9cTLXsrRHMTc3QfdpwhJ/ai5AEbZcBhk395nOR3+rbb79F+/bttSYRTSRXLz/0iViPaX/cV9Rd//uxsHh2mLNEuX1ZR2dMPnoJU04CM+NT0TdqI8o5kL+Y+qTs3Llzgfz4FPkLxCeQbQUo0ExX3llra2tM7+6NxAVUStJNWAV1QWdeWjYlbFIlIjo21U/HGhe8+sIT0RP80MCPfLzUo7eNjEzRtFYl1PN1Ut5XQ9r64s+wWmjgS/ea6sO9GN6v44LfA32ADa4ibREdBysrGgw2ixUrjtVj6iFqoDfMLNQhl9xj5s+fj5cvX2b7uuV0h+cvLuDOg01IutJd+F/GnTPDmWRfUULy4ZPvQX6aRflFQW/yeUqR6vzSTwFV2Ow5cSgW3/hWLbhFE+R0fdbKs5lD2NRM6m5XwR7tBnaDra16uVa6znb29qKcZMBvm0XpSbKOyrHlJ2zKYyr8UGPg/+cW9JzzCSpWdlHORzkvM2qr+nphzNZI4ZuaUQolhk395vMbs9XevXvRpEkTnZOoavW66Bu5AdOPPcbcK0CHecuU25WtWAlz/nmM8UcS0KBLPy3H4goVKojymm+MUHwiRUIBsqp98sknKFlSHYbooVjezhYzunvi0uK0+uUaaYfyEzYl7AroXOuCJ6s8sXWcbxp0aru6yId6JcdyKFUyPRCK/l7SqiQi+3vj6UoPYc18quKnaljYLIYK9pS6TBVyjdCiRQsYsrZ3ZhPtxasrImI85dpgkaOVAn0o8f+l6yNx/9F+vHpVNGqrZ3aOqt9Rzk157YtCSU/VsRfUe1XYdHarjKGfzUTICfXKPhKoMmrzCjYdKzth0an9mP3dF2jeq4NIASSvr2zJv7Hb5KEI+O1LAZ3kB1oQsCm1CUzzQw38cyu6TB6KchWp3K26UUl+piCglv0/QNAfWxXBRCqR8LI/2TJsFtQdUoDHpeXt3bt345133tGaRBSN5vVuYwzbcBgfzPlM+b29U2X0mrUA5StqR9316tULlIKJX6xAQSkQHx+PIUOGoEQJ7XrGThXKIqSfNy5/qp7rsiBgU0InBQRRjsqnq7ywYZQP/NxoidpYeb/Jh7l6Wxwtajnj9yAFPFP0uOxPtrmBzdTlFfF0tR+qu2uvWNA4rKysEBwcjBcvXuTpZX6Veh8PHh3CpRujcDrJA5QLkxL+J1/tK3JkUq7MN/lFVYXkdc8vqC/KeqrCptRNVPZZHYCw03uVEdUSenS1eQWbMs9mcOJ+ZWWfxt3awExH3XUX10roHzQewX9tw/zrRzBt7xJYpGW0sNWzgpDmuZG1VDUaXQQISZ/NTMCQ+gk8tUtUGJr7v034YOJg0PK/1JdaO4dyGBA5GVEUBHQm3SqrOQb5mWGzKN9luRw7RYhv2rQJlJZIdRLRe/ofS5my5SHzhVH9cs1tKleujK1bt+ZyFLw7K2A4Bcgy1KdPHxQvrm6No/KJLo72WDjQA7c/9wbWVxZLzuQL2aBauo9STlMfaUajay6jSxjUbIVP59pKuLfcG6s+8kE1t/IaqYwUFgWy3M4f4I1nZM1cQxH3uqPucwqbBK60HP/D3BooZ6td+71Ro0YwZKUbzSue+vopHj05Cqrecya5BhSpisoh8XIn3L7/BZ6/SNLc5Y3+TGUn6XlL/pu0vM6vjBXQBZukHQW31GhSDx+vCULE2f2ibjml8ZHwo9rmNWzSErV/3HaEJOxD+Pn9GLMtCu+2awbT4uq5qGncrp5VMXjhNEyP/gxWFpZiHhQEbEp9gs7sBukz/dBylFJ5NnSe/REW3fpOpEaS22bWMmxmPIffmm/I943+N+3np12KSxMw5eeBAwfi4sWLb41GfKJFS4GjR4+iQ4cOWv9BoiVhTxd7fDrYAw9XeAMbvdCoesHBpoTPVIK99ZVwf1UNtK7rqjbuZjUq4o/gjK2Zsg9qsw+bzsBqZ7xc4y0CjUpqLNlTrt6ZM2fmiTWTypA+fvorrt8OwbmU+ohLsBIVoy5cbo2bdz/Fsxf5H3hUWGY5AaYMGGL/zcyviips6nKnIeh8p00TjNsSiciEAwg5v0+AnyoY5QtsSktiXLQYQ/j5Axj9ZQSqN62n5ZZGv7OOlZxhaqbw67aztcPcb9bqZUFUPa/cWDbV+hGwHA0blXK0nQNHIvLiQZ3wrrqvfM+wmfk8fqu+ffToEZYvXw43Nze1HzsJmNR6eHiA/D75xQoUBQUyDowrjne8HLF+bG3Ur5YOd/lt2VQFRZHUfYMHBrVKL4XXrKYLnq72ztSaqdpHdmBTWFXXu+J4aDVFaiaNZfx3330X33zzjcEv89Pn/+Hm3UU4f6kl4hJKC8hMuNgI12+H4fHT30EQyi8Iv1j57OXl9IxnhCpsdv24P4YtmqGzsk+J4sZ4t00TTNy5EFFJsYr0P3HbBSzlK2xK6IyPFtbW8LP78PG64Ayhk+ZAGWsb+H+zFhTtnp0IeUPC5py/v1TLs9nJf4RI6C5hMquWYTPjOfzWfnPz5k2Eh4fDySk9KpYm/EcffYSrV6++tbrwiRddBWJiYtCyZUsd/4kyUfPzXD7UQywnqwJcVu8JEnO6jK7at64KQgPfp0pDbni2TBHVrrq9rvf6wiZWO+H1Wm8sHOyDsnbqpW7JdWb69Ol4/PixwS748xeJuH1vJRKvdMKJ8/aIO2eOs8k1cfXWbLF8TgnZ+aWtAK04sWVTWxfVv6jCZvcJQ/DZ7e8RdGwbes8dDUcX9d8w+h2zNDVHs57tMHXfEuFHSZV9oi59hWajeiqfDzlNfaQZjS59NsUyuoRMjZbgkSr1hJ/eixHL56Fag9palk66Jz3rVsfwFfMULgGJ+/VavmbYVJ0p/L7QKiAd1Wl5/auvviq04+SBsQL6KpBRYJy0II3v5A5sUFgSXyzT7RepCXl5CZsyqbuhYFNhzayMU5G+6FivEoyM1H3GatSogSNHjugrZ6bbUSDPnQdfIvlqLxHgQ4E+p5O8cenGaDx4fBipqQ8y3Z+/hKi+xjk3M58JqrDZbewgkWdTVPZJigFV9uk6TXdln5IWlmjR7wNM+3ollj74CS0nfFggsCktgkroPLkbI5bOgZuPhxZ0UiwFJU0fvSEU4Wf26XQJkP1Ry7CZ+dzhbwuJAjt37hTWzFu33qz0IoVEXh5GASlAPsqbN29GzZo1lT8uEjaNjE3Ruo4Lvp5ZTVgr8YUzqB64JmCqfi4qsEn10VPXeGLpMC9UsNfO+zdhwgTcuXMnV1fl5asbuPdwLy5eH4ZTiZVFoA+1F68Nxb2He964VEW5EiuLnbdt2wauJpSFSAB0waYELoItquwz5+cNaD/qQ5QpS6m81NP4lLa2RsdxA1CvR2vld/lp2ZRjlW3AiR2Iuvq1qGFubqI7LZqJUXHUa90Ek3YsQuR53X6oDJtZzx3eopAowPXMC8mF4GHkiQIPHz7E559/Di8v7TJtRiaW6FCvMr6d5QesdRf5LDOCzsIMm8ZmVvglsAaw2RnnF/ihZ5OqoOTxqj+45Ie9f//+HGucSqmKHh/GlZsTcSbJOy2SvAKSr/bB3Qeb8eJlco77flt3pMh/zrOp39XPDDYlwFFEdWRyLGb93zq0G9kHVGJV9R7QfO/oV0VYDbPjH0nHyskyuhyjakt5NqfvTk99ZGZuDgddddfNzNGkaxtM3rlYuASIyj1pfqjUH1s29ZtDvBUrwAqwAnmuwP3797Fo0SJQKi/NHx1jU0v0blwJP8/1AdZWFZHbzzQsnYUZNs0srPBneH1sn+CDihXS6xrL8xw1ahTIRzu7L/KxfPz0f7hyazrOptRBXIK5KBuZeLm98M189pzre2dXU7k9RaKzn6ZUI+tWH9iUICfS+CTFYvaRVWg3rGeG0Gnn7AD/XzaKaGsCNrl/Vq0hYXPqzk+VeTbt7e0x98AK9AoeqzPJuqW5BZr17YgpscsQkRiD4HN7xJgZNrOeP7wFK8AKsAL5qgBBV1RUFFxd06PTJZSZmFqgf1MX/BtaDVhfFVjlDAmdhRk2LS3M0LhWVRgVU7dmEljv2LEjm/q+xpNnf+H67VBQ9HhcQknEJ1jj/KUWuHEnEk+fn8hmf7y5LgUYNHWpkvHfsgObEhaDzu4REekzv16JZr06wMpckc9S3u/UUmWf7lOGgcpJRiTHgvxA5f4ZtXkFm5Rnc9736xB1/TDm/m8jPpg8BOV1VPaxsiqJph92wrSvV4jSkaFJB3Kc1F31HANP7oRBotH9xyj/Q+/r6ysuqlHGl5a/YQVYAVbgzVWALEuzZ8+Gg4N2mTYrq1L4qHVVxIWl112nEpR5FY2e/QAhR5xZUAM2NhkvEw4aNAhXrlzR+wISRN68+zkuXG6D+PM2iEuwFHkxr90OwOOnv+H167ytKKT3QN+ADSkoMzmZ3Q6ycylzApsSpMgCGHEhBtNjlsHz3epKEFKFzspVXDEgeAKC/96G8KQYZFT7m/rMS9icc/gLkWcz6PQu4RIw5+eN6DSmP+zty2qNu3Tp0mg9vCdm/bge4X9uh3UZG7FNdioISY2oNQRsLrh2GANDJirHyrCZnVnO27ICrMAbq0BKSgpmzJgBa2vtijqlrctgUhdPnIlKq7u+wR1d36uifJDqW0FIM9AIaz3Rr4W7sp/swCb5lGKDM34PqQMLq9LKPuQPp7OzM7Zs2aLX9Xr+Mgm3769F4pWuOHG+nEhVdCbJT1T4efj4O6S+fqRXP7yR/gp89913oH/8yp4CuYFNAVRx27H49nd4f2I/rXtG3jvUVvFyx8CwSQiO26mAzhM7tCyd+QGbEgKFH2pSLOZ8vwadRn4IO1v1FGY05jJ2dmg7oBtK2SieBwUCm/HRIh/n9K9XwvOdGkqNGTazN895a1aAFXjDFTh58iTGjBkjaoOr/vjQezs7W8zs4YWrK+qib4v0ZOz5CZtPqHLQCqpA5IHdk/3g60q+mcWUD3UaZ69evZCYmJjplXr56jruPtguapCfSnQRNcmpNvml6yPx4NFBvEq9m+n+/GXOFSBr5oIFC3LewVu8Z65h87/tohyjap5NW8dyqNPqPVG2WfOed6/pi4ELpyEkbifCkg6AosclAOYnbMpjBp3djajkg5h5eCVaftgZpSyt1O591fETbE7Z8ylCU2KUY5b9ZNbmyLJ5fDsEEJ8/gCGLpsNOIxMAw+ZbfNPyqbMCrEDGChw/fhwDBgyAqam6/yOBnatTebhWTF/OmtadAoqq4NlS/ZKxk4WTfD+za9kU1sy1Lrj+uR9GtnMHRdGr/riQK8DGjRszPCkCyPuPYgRQnk6sgv/OlcDJRGckX+uPew93glIZ8SvvFWA/zZxrnBew6VTdXUR3f7I+RNRXL6aRLonusaq1fDF85TyEntorkrJT3fWCgE0JieQSEJkUg+kHl6Fx97YwLaH5nKJ68cXRceSHCD0WjYikWGSWbF72S21OYDM88QD8/9wiAJjyg6o+l+g9w2bO5zzvyQqwAm+BAn/99RfI77F48eJaD1D5QJ3aoxqwxR2vlztlmqMzN8vor8mauaEqDk3zga9rea2xdOnSBWfPntW6IqmpD/Hw8TdiSfxMki/+SzDHifPlkXSlB27fX4/nLzO3gGp1yH/IlQJk0SQ/YX7lTIG8gE3Ksxl8ZjfCk2MQRpV9ls1FtXralX3ofvepVwsfrfRH+Ll9mH/zCEYsn6u0iOpTQUgV6uR7Sn2kGo1OAULSZ1Nuo7ON2w5KfxRxPgbjdy5C/Q/eh5mZudazoVJVV3wYNA7Bx3eI4CeCSZ39pVU7yg5skk9rZPJBjN8SBRd37WBL+Yxk2MzZfOe9WAFW4C1T4Oeff0bPnj1hbGys9TB3KW+NxYM8cX+5D7CuEl7pAZ36WjYpCh5rnHF3mQ/GdqgCEzP1ZTM7OzusXLlS7Wq8fv1c1B2/dssf51LeFUE+8efL4MLldrh1bylHkquplX8fKJcm5dQ05IvAlX7Q35ZXXsFm0Kldog45LZOHJcYg7MRufLRkNjxr+Grd78ZGxVC3ZSNM2r0YY1cFwbiYwo0l32FTlsKMi0bo+X2ISD6IUasCYWGhDZw0R1x9PfBh+AQEHY8WYK3qEqAKn/rCZnDCXoSd2oNuk4bCykJ9laWSuxsadUgvGcyw+bbcoXyerAArYBAFjh49irZt22r9ABkZGcO3igNWjPDB/eXewFoXULlIVWum6nt9YDNV+GZWwbezfOHrpm3NbNu2Pc6cSVGe19Pn8bh+JwIJl5oiPqE04hJKIeFiY1y/E4onz/5Rbsdv8l8Bqg5E0eeGflGQ0dvk/5nXsCmhS0BnUgxCjkdjYPhEVPFO99GW1jozkxJw9aii/A+ogM0/tuq9XC2PlWPLpoRNaZE8sxtBv2yCtY0iyJFqrMuxqrZVqnljyGezEHJiF0Jp+Ts+Ws3SmSVsxkcjIiVW+I1Wb1JP6xj1OrRA6N/RGDp/mvI7hk1D3/ncHyvACrwVCsTGxuL9999XPkzTH+YmqOPtgm3j/fB0laeATkqXpAqa9D4z2BTffeEsLKUzunvD3KKk2nFsyzjgs8/W4nUqSZ2M2/dWCKtl/Hk7xCVY4FzKO7h6axYePf0FZOXkV8EqQPXO8woIO3XqlGd9F6xquo+eX7ApQZD8HGl5PfjfaPSaOwqOlZ3V7sX0+94IDk6OiDq+CyEEcCqVfWRfGbUGg83Tu9TzbJqbo+eEoajTsqFyqV91vF51qmP4snkIP7NXDTozhM3kg4ogoAsxGLpoBspqpGEqWaoUes76GBFn92PB9SPoO2+0UiuGTd3zmf/KCrACrIBeClBN63fffVf5UE1/mJuhUTUX7Jrkh9QvPMVS+Itl6XXXM4TNda7ABlf8OK8a3vWhHzZVX9HiaNmiPf49fgRALC7f7IcTFyqkpSrywuWbk/Dg8TcgP01+FR4F8spPkwKNaL69TSmU8hs2JSAqoDMW/n9sQY/ZI1HOyVHrni9RogSa9GqPqV9RZZ9YZWUf2UdGbZ7Bpokppu1fggUXD+Hj5fPgVVPbJcDEqBhqNa2PUWuDBHSGXNiHwFO7tJO6B4zAZ/eOwv/3L9G0T0eQK0H6s84I7jV8hFsB1aYnq3BEUgzDZuF5BPFIWAFW4E1Q4OXLl9i6dStq1EjPK6d8EBc3R5u6lRA7LR06CTR1weawtj54saE6Ant7wMxM1ZppAg8PZ4RFtsWl60Nw+ZYf4hJMcSrRDRevf4T7jw5wJHkhnUj0n5F///3XYKOjtEnk+zly5Ejljz3D5na1ZeCMoE7+PeriV1BNfUQBQtJnU26TUUsgRr6Rc3/ZiM6TBsPesYLyOsh73srKSlT2mX5kpQjIoQpGGfVHf89L2By/JRLBiftFBH1o3E4MWTAV7tW9tcZM0Fm7eQNM3DYf85MOijrr1g7pGTd6Ro7HrK9XobJnen5hOl+CzjZDe4jgI4rOl+fJsGmwW547YgVYAVZAXYEnT55gzZo1qFmzptbD3MjYHB3eccYPs8mf0wNY4yRa1aTudb0c0dhXWkyKw97eFh06u2LZF744dqIKLt6qgHMXXZF0pTfuPNiEl6+uqg+APxUqBQgyJYDkZfs2VSEqKMumhCjZUmWfhTe+wbCF03UuUdP1pgIRbT7qhRnfrBaphygPpdxftc1z2EzYK45LkePkEhByfCd6B41FJc+qWvPTzMQUjTq/j3Gbw1GmIuXwVaQx8qpTDTY2ispE8m/lHCtg+PK5oj47QbjqOTFsFqpHEQ+GFWAF3kQFnj59iiVLlsDDQzuooJiJGbrWd8KPc7yB7dUwtHV6BSF6iBcrURJtO7gharEPfv7TDUnXHXHpdhVcudUTt+6twvMXnKqoKMwZihInf0r5w5yX7dsKm70mDUdUykE1yFEFnoze58ayqdonWfJGrvBXwqaFlSVsrNWBjK57mTJl0HnsAMz7eaMi9dBpdTDLL9iUYyfojEiOQeDf29AncKxOP1RTYxMYm2hn3pDzuH77Fph9dJ04H/849QAjOg7DZlF4SvEYWQFW4I1Q4O7du1i4cCGcnJy0oMPErCRGtPdCq7quKFnSEo2buiI0yg9Hf/XDhasVcel2ZVy+2R637n+Gp8/i3gg93qaTkP6U8sd3j4S9AAAeO0lEQVQ5L9u3SVdVy2bT7u0QfmpvhuUkJVxptoaEzRFL5yhhs6KrC2bvXYqWAz5ASQv1FGV0/Ss4OqDrxMEI/HWziOYOOKXId5nfsCn1CDxFwU+xmPfrZnSdNhwOzhW1nlOa87ZUyZLoMWckIs7sy9QnlWHzbbor+VxZAVagUChw6dIl+Pv7gyr8aD68jYpZYfX6xrj/wgtX7nrgx9+9cfr8PDx68gcAEW5eKM6BB8EKFAYFVGGT7iX3mj74aAVV9tmjKCepkcZHgpVqm1ewSamPwv/biahLX2F67FK817U1zHRU9hFJ1v3HIPjPrcICSD6VOUrqrpn6SDMa3cQUwmczbRldVQPV94GnyQ81Fv6/bkaXcYNgrxFlLp9ZtJQ+ceciRF5UBAGp9qH5nmGzMNwtPAZWgBV4KxW4ePEiJk+eLJbV5AOc8nN+MsYVEYsqo2v3Gvj119/TUhq9lRLxSbMCmSqgCZvyPvKtXxvDV8xDmEYaH00Ios95CZvBv28BWSxFZZ8LBzB+xyI0+KAVzE3NtP6jKaAzeBzCzu3H3K9Xw9JUkYxd7wpCBoJNqRFBZ2RSLOb+3zp0/ORDlFAp1VuvU3OExe0WJTrl9pm1DJuZTmP+khVgBViBvFeAykpOmjQJpUqVUv4AtWzRGUuXrs37g/MRWIEirEBGsEnQSTXN6zRviLEbw0Wux5Dz+3Tmu8xz2JTlINMq+4SfP4AJ2xeg9vvvwaSYth+kWw1vdPlkACwtLcTzoKBgU8Ij6RZyeg9sHO2Vz6du4WMw/+phvf1jGTaL8E3GQ2cFWIE3S4H4+HgRRDJkyJA368T4bFiBPFJAFTZrNaoHr1p+SiCSVk7TYsZ4t3VjTNqxCJEXYhCSoA6d+Qab0vIYFw0CuPBz+zF6YzhqNWug9POUY1Zt7WztEPjjJpESSQKgPi1ZJud+vwalrUsLTSz0XEbX7FskdT/2JVRTH3XyH4HIbARjMWzm0Q3A3bICrAArkFMFUlPZNzOn2vF+b5cCqrDZZ9rHWHg+Fr39R8PR1UULOq3MLdC0e1tM2f0pIi8cQPC5vcLSme+wKaEzPlpU6gk7tVdEsVdvUEdYY1VBk95bmJljYPhkRCYcUKvsowmFmp8NCpt/M2y+XXcWny0rwAqwAqwAK8AKCAVUYbPb2EHC2iaCW/74Ej3mfIIKLtoR1ZYEnb07YMrBZYhMjMWiW9/mOKm7KuBR6iPVaHRRG518NuUyuoRMjTYgPlokWY84tRcjls6FZ3UfLVCm5fbazaiyT7CinCQlTNeRYkh1PAybfJOwAqwAK8AKsAKsACuQSwU0YTPiwgHhRygq+6QcxLxfNqHzxMEo56Bd2cdSVPbpiKC/tqL1pP5KwMtOBSFVuMspbCr7OBEtIujDT+1BjynDYFJc259TVPZp2RAToxcIS2dGfqjUJ8NmLicX784KsAKsACvACrACrEBGsCkBjir7RCbHYs5PG9BxTH/Y2dkpoVIuV9s7lEclr/TqOQI2T+8CWRxlP/q0uYbNNIsnpT6afXAlLE0VAULFiqnXHadxm5mUQIMOLTAxeqGwzlK0u3+ceplOhk2+P1gBVoAVYAVYAVaAFcilAlnBpoREKg0ZkRSL2d9+gQ4f9dFZ2UfCZ0UfN5EOKeis7nKSsk/N1lCwqZnUvYydLbqOHQRHN20/VFFOsntbTNr3GSIuxKglVmfYzOXk4t1ZAVaAFWAFWAFWgBXQFzYlGBJARiUfxIyvV6B5n46wsrDUsnRalSqJLhMGI/C3zYpykmmVfWQfGbV5BZsUjR7661YEHNuGLlOHoXxF7WIQFETUuFd7TPt6hYDq4LN7eBmdbw9WgBVgBVgBVoAVYAVyq0B2YVOCYvC5PYhMisG02KVo2K0VLCy1odPZtRL6BYxB8F/bBHRmFeiTV7Ap82wGJ+5DRMpBzP3fRnQe3R9ly5bVAmUbGxu0GtID0w+vEnkwA/630TCpj3IbjZ4ci/7B45Xj9fX1FZfeKLcTgPdnBVgBVoAVYAVYAVYgLxXIKWwK6IzbLir7LL72DZoO7qIEIbmcLluXqq7oEzQGwf/tTIPOHTp9OfMaNgPP7BLHFX6oVNnn6Dp0Gt0f1tbWWmMvU6YMPpg4CDN3fQYbuzLi+1zl2cwpbB7fLiooLb56BF3GDFCOk2EzL+8K7psVYAVYAVaAFWAFDKZArmAzLSBn/uVDaD62txKEzMzMdFb2cfV2R7/wiQg+vgPhSTEIOKEOnfkFm9I6S36o5BIw8/BKtBrUDTY6oNPW1hamZqbi3CxNTEUUe3AWtdFl/7IVSd1zCJuhVH0obhc6juoHCwtFwBNBPMOmwW4B7ogVYAVYAVaAFWAF8lIBQ8CmZlJ3J58qGLMlEjWb1deZZN2rVjUM+3w2Qk7sEvkx/dOi1vMbNiUMKlwCYjHj0Ao06dkOVubaLgEEeKbGJhizNgQLrh8BAaTcP6s2J7AZcCJaWIGnfbUcfvVrK0FeWosZNvPyruC+WQFWgBVgBVgBVsBgCuQFbDr4uCLy0kGEn92Pj5fPQ/X6tbWgk+qu+9SrhWHL5iDizD5R2Sc06UCOkrprwp5mNLr02ZTL6Jrby89UESn8wgFM2PMp3uveFpZm5lqQR4nm+wSOQeCx7YrgJz2gM7uwScFJVP99QOhElCljozUGtmwabPpzR6wAK8AKsAKsACuQ1woYDDZH91RCUTkPFwSd3CWsf2FJB0BJ1kcun6ezsk9xIyPUad4Ao9eFYOGVwxizLkRZ51zfCkISFmWbU9gU+ws/1H0iDdKE6AWo1aIhjIsVV56btCxW8qiCvsHjEHQ8GuHJ2i4BcizU6g2bcdsRRn39ugnvfdBa65i2KjlO2bKZ13cG988KsAKsACvACrACBlHAILCZchDNP+quhCPP+jURfHp3elL3EzsQlhiD0P92YPCCqfDQVU7SqDjqd2qBnhOHwdhYUfmnQGBTlsIk8LsYi+D/bUbp0qWU5yZhU7YeNX0xaNF0BMftFC4Bmn6oesHm8e2gik2UPP+TNcFwruqqdjzKBdpz+gj0mz1a+XeGTYNMf+6EFWAFWAFWgBVgBfJagVzDZtx2zE+MRcv+HyhBqHnPDgg7t0+r9njAyR0IT45FyL/R6B0wBpXc3ZT7SHgjS6es+ONQyQkRx3ci4JQiilzVWpjZ+1xZNiVsppWrnPfDWmXqI1NTU7j7eqK4kXZFIs/a1TBihT/CT+9VQKdK9aSsLJvkqxpyfAfajuwDs+Il1DRxcquMkV8E4vO7/4d+weOU3zFs5vWdwf2zAqwAK8AKsAKsgEEUyAvYbNq9nU7YlIBI+TYJOgP+2iqg08HZSQlREjqptSlTBhO3LUBk8kG1yj6yn4xaQ8Lm3O/XKGHT0tQcU6MXYfTGMPjUra41ZvJDrdawDj5e6Y/wM3sRmrgfFPyUEWxGXT6EyJSDmBazFL7v1NDqr1Hn90Vteorcj0iOQd95bNk0yKTnTlgBVoAVYAVYAVYg/xQoCNiUkBh4SpF3c+4vm9BlylCUc6ygBVwWFpZo2qcjph1eqazsI/fPqM0r2KQ8mxO2RSHq+mGExu/CsM9mgSLrVQGZ3hN01mrWAOO/jETkuf3CD3POsS9h7ZCeRL5r+Gh8eut79A0aB8rpqdpH6VKl0D90IiISDoCCheg8I5IYNvPvruAjsQKsACvACrACrIDBFChI2JSwSDXII1NiEfjHFrzXpZUaeEkIs7Epg1ZDe2L6kVWITIoF5ciU+2u2eQmb47dEgvJskm8mWRyD/o3GhyHj4erlrjVu0+ImqNemCSbtWozQM3thU7Gccpv2EwagRb/Oys/yPH3r1cLkA58rkt+fiFaeI8OmwaY8d8QKsAKsACvACrAC+amAKmx2HzcYERcOKAFHE+J0ftbhs5nVMrrOfsh6d+krjFkTrIxGlwCm2pIVsPOY/pj343oRUEOgqtlffsCmPKbCJSAGgf9sR+/AsXBw0XYJoLrr9Tu1ROm0SkR0PuYaaZUoh2fHsf0RErcTlMhd9i9bhs38vCv4WKwAK8AKsAKsACtgMAXef/99pXWtx/ghWHTjG63KPhJ4dLYGhE3NpO5lK5RDq74fgOqVqwInvbcvXw4fjBuIoN+3KPJdqgQR5SdsSk3IL5P8UP1//xLdZo1ABZeKWmPWPAf5ubJHVYxaHyJ8UwNO7YT/8e0Mmwab4dwRK8AKsAKsACvAChSoAi1atFBCUcXKzhhKlX1O7gblx5SVfSRQ6WzzEDYdKjth4cn9mPHNKjTu2Q6WZunlGiWoObk4o9fMjxH4+5fKJOsFAZtSG7K0RqQcRMCvm9Ft4mBUqOig1FeOWbVt2LW12DYsKQb+cdqQKftly2aB3iZ8cFaAFWAFWAFWgBXIqQL//PMPxo1LT6kjKvvUr4VhS+ekRVRnAZ15CJsyz2ZI4gFRUWfC7sV4r1sbWJQw0wI458ou6B04BkHHtmP+jSOYvncJLEwVFYD0rSAkwU62BI6q0egUICR9NuU2GbXCDzUpFv4/b0TX8YNga2erNmay2vYPmSCSx2fmfyr7Z9jM6Qzn/VgBVoAVYAVYAVagwBWYNGmSGgiR5Y2gs07zhhi9PgQRZ/ch9Px+rbyZAoTyATbJL5KsfiEJiso+47ZFofb7jWCsI99lZa+q6L9wKqZHfwYrC0WN84KATQmJBJJUO35a7FKULmOt1LnjzGFYfOu79MT3Kvk95b6qLcNmgd8mPABWgBVgBVgBVoAVyKkC9+7dw+rVq+Hn56eEIbnUS0BXu3l9jN8ahajzMQih4JW49ChpgkDNpO45DRDS9NmUlk0BmxLG4raLAJrwhAMYsyUSNZrX1xlQ5OJWGWZmCguona0d5n6zFlnVRleFO3qfG8umal/kz0kuCTaO9kp9OweNROTFg1q+mar7qb5n2Mzp7Ob9WAFWgBVgBVgBVqDQKPDo0SMsXrwYbm7alX0ojU/Dji0wcfsCEbEekrBX4WOY37ApoTM+GgSn4Wf2YfTaINRuphs6CZptrG0Q8O06RFz5Sj8/1LRjGBI25/ytnmezk/8IkdBdFSgze8+wWWhuEx4IK8AKsAKsACvACuRWgZs3byIiIgLOzs5KS5y0dJqbmKJR97aKXJCJMQhO2JO/lk0Jm7KNjxblISNO78XHy+bCu46uyj7F4F23OkauChRwSpCqT/ATw2ZuZxLvzwqwAqwAK8AKsAKsQCYKXL58GbNmzUK5cunJyCV0kj9k497tRWWfZXf+D22GdleCaZ4uo0vI1GzToDM0bieGfzoTVfw8leORY6a663VaNMKELVGIOLc/zSUg4whwhs1MJgd/xQqwAqwAK8AKsAKsgKEUSElJwdSpU7XKKool6jJl8MG4QWjQvrkS7goENtPgkyr7RF37GlOiF4OssBI0VVuz4iVQr20zTIgmlwDph6oNnQybhppB3A8rwAqwAqwAK8AKsAJ6KJCQkICJEyeidOnSOiFOAl3LPp1FgnK1QCJNS6SOz3oFCOnYT9PXkfJsTt+TnvrIzNwM5SvoqLtuZo5G3dpg4p7FiCTolH6oacdg2NRjUvAmrAArwAqwAqwAK8AKGFqB+Ph4DBs2DBYW2knWCTg9a1dDwC+bEJVyEIEqlX00oVDzsyFhc+rOT5V5Nu3t7TFn33L08B+lu5ykuQWa9OmAqYeWIyIxFsHn9ogocYZNQ88c7o8VYAVYAVaAFWAFWIFsKHDs2DH069cPxYoV07J0OjhVRJ/Znygq+yTFQqT/ycIqmVewSXk2/X9Yj6jrhwUEd50wGA46KvuULFkSzfp/gOlfr0RU8kGEJO3PcVJ3VZCmc89tNHpkciz6B6Un3/f19RVXyigb14s3ZQVYAVaAFWAFWAFWoEgq8OOPP6Jr165awElWTmfXSugbMBZB/0SLcpJqOTM14DMvYXPO4S9Enk2yVhK4UWWfLuMGwrZMGa1x21hbo/2IPpj78waE/7kd1jaKZOzZqSBkSNgMOLkDC68dQZdxg5RjZdgskrcKD5oVYAVYAVaAFWAFcqPAt99+izZt2iiBSPpwUuvq44EPQyci+N9ohCfHgAJ5VIGM3ucHbMpjBp7ZjYikWMw8sgpthvaATen06j5y3Pbly6HDkJ4olVb5pyBgM+jcXoSf3osuk4fCyspKqS3DZm5mKu/LCrACrAArwAqwAkVaga+//hqtWrVSgpGEN2qrVPfG4E9nIiR+F8ISYxAQnw6d+QmbEjqDzu4Rls5pXy1H457tYWmu2w+Vxm5pYoqpez5FaHKMFijL/nS1OVpGj9uO8KQYzDm6Hu+2bqKlJcNmkb5FePCsACvACrACrAArYAgFdu3ahSZNtEGJwM29th+GLZmNiDP7RFJ2SrJeELAp4ZCCgiISYzBp/xI06dUepiW00yYZFyuOjqP6CetsRHIsMnMJkP1Sm13YpH5pqf+TNcFwdK6oBZqkH8OmIWYo98EKsAKsACvACrACRV6B1NRUbNu2DTVr1tSCpmJGRqjeqC5Grg5A+Jm9mH/jCEYsm6usda6zNrqGn6cq1Mn3lPpINRqdAoSkz6bcRmcbtx3BCXsRmRiL8dELUK9jC2V9dQI8+c+pqiv6BI9D8H87FS4BJ9Ots7r6zQ5sBtOy+am96Dp+kDKaXh5XNfqfYbPI3xp8AqwAK8AKsAKsACtgSAWePHmCNWvWCIuchCfZUmWfd95/D9NilmLs6mAYp0W35ztsSpCN247Q8/sQmRSLT1b4Z5jiyc3XE/0jJiHo+A6EJen2QyX41As246IVy+bfr8U7rbStwW1H9EaPqcOVwMuwacjZyX2xAqwAK8AKsAKswBujwIMHD7Bw4UJUrVpVCU4SOi3MzOHm5Q7j4sbiO4LNkD+26r1cLa2KObZsSthMawPP7kbQL5uV0ei6UjzR2L1q+eGjpXMQdmK30iVAjiVL2Dy+HYGndopgpY9W+sPB0VFNl1LWpdE3eByW3v4B/UMnKL9j2Hxjbgk+EVaAFWAFWAFWgBXICwXu3LkjoNPZ2VkJUBI6ZUuwGXl8N0IS98M/TrucpCrQqb43GGye3qWeZ9PcAj3GDUb1xu9ojZlcAvzq1cInqwIQcXaf8D8lP9SsYJOqFoWd3IMOI/uihLGJWr9VfDwwdd8ShKccRGRKLPrOG638nmEzL2Yl98kKsAKsACvACrACb5wC169fR2hoKHRBZ4kSJmjYvTWmHlohLH+yso8qWOp6n2ewaWKKafs/x/zkgxj++Wy4V/NRwp8EZBOj4sIlYOzGMBH8RMvxVEVJK6l7wMf47MH/YeY3q1G9aT2tflr0/wD+f21B2IUDAlgjkmIYNt+42c8nxAqwAqwAK8AKsAL5psDly5cxbdo0UGlJCW6yLWllheb9qLLPCkSmHETQ2d2Zph7KS9gcvyVSWFopLVHw8R3oHzkZVap5aY25RDFjvNOqMcZFL0BU8legZPLWDmWV2/UMH4sJ2xagvIOD8m90vrZ2tugfOUXUag86sxv+x7cxbObbLOQDsQKsACvACrACrMAbr8CFCxcwadIktQTmEjrL2NiI5ebZ368BWfoI4PLbskmwSRHrcnlcQmevgNFwcXdTA0cadwmTEqjXuSXGbIlEGafyyu9dvd1hbmqm/Ezbutf0xbQDnyMi5SDkErw8P7ZsvvFTn0+QFWAFWAFWgBVgBfJTgePHj2P48OEwNzdXAzKCsrJly4pSkwG/bBL5KDWhM68tmxI2JQhStDnl3Qz8ayt6zhsFp8ouWmMmsDQpUULr7xKk3+/fRVhKKdeo7Fe1ZdjMz9nHx2IFWAFWgBVgBViBt0aBf/75B3379kUJHaDm5OKMntNHIODXzQrYO7VTgFp+w6aEQhFVnhKLgF82o8eUYXB00p2QXQImteQ2MGjhdERcOKCw1B7XHQjFsPnWTHk+UVaAFWAFWAFWgBUoCAV+//139O/fH7rSDzlWdgYtYwf+vU1AJ0Wv5yipu2bqI81odBNTqC6jS8jUbMnSShWACDo7j+4P2zJldFo0/RrUwUwKfkqJ1Vo21+yTYbMgZh0fkxVgBVgBVoAVYAXeOgWOHj2Kzp0764Q3Z3dX9A4ah/CEA5h7aDUsTRVL8HpXEDIQbEpQJOiMSIrFnO/XoM2wHjAukZ7aqEHnlgg/sQch5/fpXDaXfciWYfOtm+p8wqwAK8AKsAKsACtQkAp88803aNGihU7odK/jh+6jBykr/xQUbEpQDLmwDyGnd8PaMT3SvlvYGMy/+rVeoEn9MGwW5GzjY7MCrAArwAqwAqzAW6nA69evsWfPHjRt2lQndErfSDtbOwT9tBmB5zJPmSThULZkmZz7/RqUti4t+rfQcxld7i9bUa7y2JdqqY86+Y8QaZzkNlm1DJtv5RTnk2YFWAFWgBVgBViBwqBAamoqNm7ciNq1a+uETgszCwwKn4So8wfUKvtkBXgGhc2/GTYLw1zhMbACrAArwAqwAqwAK5BjBZ49e4ZNmzahWrVqWtBpbFRMVPYZtzFcUU6SfCXjFOUkM4JOhs0cXwrekRVgBVgBVoAVYAVYgTdXgcePH2PlypXw8/PTgk6q7FO3taKyT8T5GEWATgZ11xk239w5wmfGCrACrAArwAqwAqxArhV4+PAhFi5cCFdXVy3oNDE2wbsdmmHcjoWISIxBCFUF0oBOhs1cXwLugBVgBVgBVoAVYAVYgTdfgRs3biAsLAwOGnXIKYDIzLgEmvTqgMlUJvJCDILO7lFGiDNsvvlzg8+QFWAFWAFWgBVgBVgBgymQnJyMGTNmiHKXMlJdtiUtrdCsbyfMPLwKkUmxAjoZNg0mPXfECrACrAArwAqwAqzA26NAUlISJkyYAGtra63ldVtbW7Qb3guzvl2N+VcPI+DnjYZJfZTLaPTIlIMYEDJBOV5fX19xwYzensvGZ8oKsAKsACvACrACrEDRUuD06dMYO3YsrKyslBAnLZ12dnboPm04Zu9dChs7RbnJXOXZzAVsBp3ZjYUph9B2SA/lOBk2i9Zc49GyAqwAK8AKsAKswFuswH///YchQ4bA3FxR3lICJ7Vly5ZFCVNTAXmWJqaYuH0BgimYSKO0ZWafRVL3HMJmWOIBBP6+BU16toNxseIMm2/xPOVTZwVYAVaAFWAFWIEirsDff/+N3r17o1ixYkqoUwVPU2MTjF4XgvnXj4AAMjPAVP0uJ7AZcHIHIpMPYvSWSLh5uWuNp2rVqkJtXkYv4pOOh88KsAKsACvACrACb58CR48eRZcuXbQAj8CzvLMjPgyZgKB/ohGeHAOCQlWw1PU+u7AZcm4vwk/vFcv4ZqZmauMwMzNDxYoV0bJlS3FhGDbfvvnJZ8wKsAKsACvACrACb4gChw4dQqtWrdRgT1o63Xw80S9sIkLjdiqg80TG0Kk3bMYRwMZizvdrUatpfa3jtm/fHv/88w9u3ryJu3fvCpUZNt+QycanwQqwAqwAK8AKsAJvrwIHDx5E8+bNteCPwNOnbnUMXzILYfG7QP6V/vHaJTCzhM3j20FpliKTDmLo4plwcK6odixTU1MEBwfj9evXWheBYVNLEv4DK8AKsAKsACvACrACRVOBXbt2oVGjRmogKC2d3nWrY/SaIESc2acFnVnBZmjifgQf246Wg7rB2MhIrX+KOv/hhx8yFIxhM0Np+AtWgBVgBVgBVoAVYAWKngKpqanYsGEDatSooQaFBJ3FjYxQq0k9AZ3hZ/ch9MJ++MdFi2CiOTqi0aMuHwLlz5y091N41vDR6m/w4MGg6keZvRg2M1OHv2MFWAFWgBVgBVgBVqCIKvD48WOsXr0aPj7akEjWydrvN8LYrVEIT9iPsOQYzDn2JawdyiqBskv4aHx663v0njcapUuXVv6doNXGxgbr1q3TSxmGTb1k4o1YAVaAFWAFWAFWgBUomgrcu3cPCxYsgKurqxowEjSWKG6Cum2aYtL+JQg5swc2Fcspt2k/vr8ojymX4WXbokULxMfH6y0Gw6beUvGGrAArwAqwAqwAK8AKFF0Fbt++jbCwMJGWSIKjbK0srdCoa2uUTqtERH83N1NPIF+8eHFRt/3p06fZEoFhM1ty8casACvACrACrAArwAoUbQWuXLkiIscdHByUVkwJnRm1lStXBkW85+TFsJkT1XgfVoAVYAVYAVaAFWAFirgCKSkpmDJlCqjGekaQSX+nikUXL17M8dkybOZYOt6RFWAFWAFWgBVgBViBoq8AgSRBJwX9EFx6e3uDqgDR55UrV+b6BBk2cy0hd8AKsAKsACvACrACrEDRV4Aq/wwfPhw//vijgMzMcmdm52wZNrOjFm/LCrACrAArwAqwAqwAK5AtBf4flNNrRSPptRI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6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4" y="1670036"/>
            <a:ext cx="5169135" cy="4565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Объект 4">
            <a:extLst>
              <a:ext uri="{FF2B5EF4-FFF2-40B4-BE49-F238E27FC236}">
                <a16:creationId xmlns:a16="http://schemas.microsoft.com/office/drawing/2014/main" id="{28E43F22-1AE3-C34C-9350-EF7F6CFDA89B}"/>
              </a:ext>
            </a:extLst>
          </p:cNvPr>
          <p:cNvSpPr txBox="1">
            <a:spLocks/>
          </p:cNvSpPr>
          <p:nvPr/>
        </p:nvSpPr>
        <p:spPr>
          <a:xfrm>
            <a:off x="612775" y="1711441"/>
            <a:ext cx="9369425" cy="113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200" b="1" u="sng" dirty="0">
                <a:solidFill>
                  <a:schemeClr val="bg1"/>
                </a:solidFill>
              </a:rPr>
              <a:t>Полное выражение для </a:t>
            </a:r>
            <a:br>
              <a:rPr lang="ru-RU" sz="2200" b="1" u="sng" dirty="0">
                <a:solidFill>
                  <a:schemeClr val="bg1"/>
                </a:solidFill>
              </a:rPr>
            </a:br>
            <a:r>
              <a:rPr lang="ru-RU" sz="2200" b="1" u="sng" dirty="0">
                <a:solidFill>
                  <a:schemeClr val="bg1"/>
                </a:solidFill>
              </a:rPr>
              <a:t>нескольких выходных </a:t>
            </a:r>
            <a:br>
              <a:rPr lang="ru-RU" sz="2200" b="1" u="sng" dirty="0">
                <a:solidFill>
                  <a:schemeClr val="bg1"/>
                </a:solidFill>
              </a:rPr>
            </a:br>
            <a:r>
              <a:rPr lang="ru-RU" sz="2200" b="1" u="sng" dirty="0">
                <a:solidFill>
                  <a:schemeClr val="bg1"/>
                </a:solidFill>
              </a:rPr>
              <a:t>карт признаков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67162F3-9E81-3D4F-A1B2-1683B5CFED79}"/>
                  </a:ext>
                </a:extLst>
              </p:cNvPr>
              <p:cNvSpPr/>
              <p:nvPr/>
            </p:nvSpPr>
            <p:spPr>
              <a:xfrm>
                <a:off x="380853" y="5000255"/>
                <a:ext cx="6096000" cy="732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</a:rPr>
                  <a:t>Число параметров свертки</a:t>
                </a:r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indent="265113"/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𝑙𝑎𝑦𝑒𝑟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 </m:t>
                        </m:r>
                        <m:sSub>
                          <m:sSubPr>
                            <m:ctrlP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+1</m:t>
                        </m:r>
                      </m:e>
                    </m:d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𝑘𝑒𝑟𝑛𝑒𝑙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67162F3-9E81-3D4F-A1B2-1683B5CFE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3" y="5000255"/>
                <a:ext cx="6096000" cy="732060"/>
              </a:xfrm>
              <a:prstGeom prst="rect">
                <a:avLst/>
              </a:prstGeom>
              <a:blipFill>
                <a:blip r:embed="rId4"/>
                <a:stretch>
                  <a:fillRect l="-1040" t="-3390" b="-6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482D42-3108-AC48-87F9-1DFFA2D6E844}"/>
              </a:ext>
            </a:extLst>
          </p:cNvPr>
          <p:cNvSpPr/>
          <p:nvPr/>
        </p:nvSpPr>
        <p:spPr bwMode="auto">
          <a:xfrm>
            <a:off x="6608064" y="1571046"/>
            <a:ext cx="5401056" cy="476879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85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6" y="245485"/>
            <a:ext cx="11312524" cy="1173118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/>
              <a:t>Как выполняется свертка</a:t>
            </a:r>
            <a:endParaRPr lang="ru-RU" b="1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218624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740635" y="1013434"/>
                <a:ext cx="11590945" cy="2935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/>
                </a:pP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Прямой подход.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 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e>
                    </m:d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 startAt="2"/>
                </a:pP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Подход изображение в колонку (im2col).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	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 startAt="3"/>
                </a:pP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Подход ядро в строку (kn2</a:t>
                </a:r>
                <a:r>
                  <a:rPr lang="en-US" altLang="ru-RU" sz="2000" dirty="0" smtClean="0">
                    <a:solidFill>
                      <a:srgbClr val="000000"/>
                    </a:solidFill>
                  </a:rPr>
                  <a:t>raw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).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 startAt="4"/>
                </a:pPr>
                <a:r>
                  <a:rPr lang="en-US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Подход с использованием многомерного БПФ(FFT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):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altLang="ru-RU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ru-RU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𝑓𝑓</m:t>
                      </m:r>
                      <m:sSup>
                        <m:sSupPr>
                          <m:ctrlPr>
                            <a:rPr lang="en-US" altLang="ru-RU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ru-RU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ru-RU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ru-RU" altLang="ru-RU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ru-RU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𝑓𝑓𝑡</m:t>
                              </m:r>
                              <m:d>
                                <m:dPr>
                                  <m:ctrlP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sSup>
                                <m:sSupPr>
                                  <m:ctrlPr>
                                    <a:rPr lang="en-US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ru-RU" altLang="ru-RU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ru-RU" sz="2000" dirty="0" smtClean="0">
                  <a:solidFill>
                    <a:srgbClr val="000000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ru-RU" sz="2000" dirty="0" smtClean="0">
                    <a:solidFill>
                      <a:srgbClr val="000000"/>
                    </a:solidFill>
                  </a:rPr>
                  <a:t>5. 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Алгоритм Винограда</a:t>
                </a:r>
                <a:r>
                  <a:rPr lang="en-US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для двух-мерных сверток.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/>
                  <a:t/>
                </a:r>
                <a:br>
                  <a:rPr lang="ru-RU" altLang="ru-RU" sz="2000" dirty="0"/>
                </a:br>
                <a:endParaRPr lang="ru-RU" altLang="ru-RU" sz="20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35" y="1013434"/>
                <a:ext cx="11590945" cy="2935099"/>
              </a:xfrm>
              <a:prstGeom prst="rect">
                <a:avLst/>
              </a:prstGeom>
              <a:blipFill>
                <a:blip r:embed="rId2"/>
                <a:stretch>
                  <a:fillRect l="-578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BEEAAAKsCAYAAAADa6OyAAAgAElEQVR4AeydB3wURfvH59LonYQUeu8IEaSoiCBF6bxgwQKCNJEXEaUIMdgbKoICSlNABUERFFCKggiC/gEhNKkBQhOBV0ASk/P3/8xeyV52k9xd7pK9vd/yWW5vdmdu5jvPPrnndzOzAtxIgARIgARIgARIgARIgARIgARIgARIIAgIiCBoI5tIAiRAAiRAAiRAAiRAAiRAAiRAAiRAAqAIQiM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Q2BS5cuadL0Ev7880/89ddfeqeYRgIkQAIkQAIkQAIkQAIkQAKGI0ARxHBdwgqRQMERWLFiBZo2bYquXbtmW4m///4bb775JipVqgQhBCIjI3Hs2LFsr+cJEiABTwhYcWbxYNwSH4/4m+9C4uY0TzIb89rUY9gwfzaW7boMaz7X8N9//4UUdU+dOoWTJ0/q7vIcNxIgARIoWAKpOLZhPmYv24XL+e0o3W14Afhy+UPbCy+8gCtXrii1vHHjBj7//HMMHz4cAwcOxDvvvAP5gxw3EvCUAEUQT4nxehIwIYE//vgDd999N6pVq6YIGwMGDNC0MjU1FdOmTUPz5s0xb948yDyLFi1Srl+8eLHmeiaQAAl4Q8CK42/djgghIEIqYODKG94UYqg8lxb2QimLBRFtXseRDP9XbdOmTRg8eDDq1auHiIgIxUdJwTa7Xfo+biRAAiRQoAQuLUSvUhZYItrg9fxwlF40Nr99ufyO2apVK6xZs0ap7dKlS9GwYUO0b98eNWvWdPr06Oho7N+/34sWMUswE6AIEsy9z7aTgJ3A5cuXcebMGTzxxBPKH5Vnn33Whc3XX3+N2rVrY/Lkybh+/brznBwBMmzYMOWXVmciD0iABPJE4Nq+1fho3jzMm/8pfjyZD6pBnmqbW+YMHH3jVoQLgbB6T2ObHwe2XLhwAZ06dUK7du2QmJiIOXPmKL8YfvHFF5D7zTffjLi4OCxfvlx5L9N+/PHH3BrA8yRAAiTgdwIZR9/AreECIqwenvano/S6Jfnny2UVx4wZgy5duuDatWuQI/oeffRRZZSyYwq2TJMjQgoXLqx8b73pppuU67xuHjMGHQGKIEHX5WwwCWRPoHfv3sofk/nz5ysXyT8+crhh3759ceLEiewz8gwJkIAhCKT/eRg7Nm3ED9sP4Hyqu1VKw59HfsHm73/A1t3HcSnd3XzuXKf64lzXfyLI1atXUatWLfTo0UO3UqtWrVJ8m/xlkRsJkAAJeEog/fJx/LbtB2z8YRv2JP8FX8vTmSJI3TyIIIHvy2W/jBo1CnfeeSfk1Be5jR49GjVq1MD//vc/TbfNnj1b8e1ypN/PP/+sOc8EEsiOAEWQ7MgwPW8ErBew/vn/oG2LeMTLue3Ne2Hqbp9+s85b/QoktxWnV4xHj9ta2JhILvHxuLnLi9jqx19HPWlqkyZNlD8mW7ZsQUpKCpo1awaHIOJJObyWBEjAQwIZhzD3oXjUqBiL2JgYxCh7HJo9/T10tQzraSx74lbUrmS7vnL3RHw4rgMqF7bYvxBaEF6+KR5+/1fYZlIDSN+H2ffHo3qc/TMqdcSEWYno26Q8wi2O6SIWhJdriJ7PLsch+0yctF3T0KtpdVSMjVXqVbnXB0hR5qynI2nWfWhWPQ6xsbY6x7VOwM+KP0vDrmm90LR6HCqUioBFCFjCS6C8s20xiI2NQ7XG9+DVrZmjyzyk5rx87NixaN26NY4ePepMcxxYrVZFIClXrhzS04P975CDCl9JgATcIXBl98d46u56KBPu8K0CFkshVGjWF4krj6r8s8PnVbT7w8ro9UGKbR2k9CTMuq9Zpu+NiUPrhJ8hXaXDv8ZVKIUI6Yct4ShR3vE3IAYxsbGIq9YY97y6FU5P6aUvR9ouTOvVFNUdf2cq98IHNmeO9KRZuK9ZdcTZ/XxMXGskKM7c0a788eUjR45U/LX8EU5uDgFbfi/V26RPL1WqlPJ3T64Pwo0E3CVAEcRdUrzOMwJpmzG6VphTnRVhtfHkjwaJ9D1riQ+vTsW6YZURmmVuemjcY1ijG+X48KPdKEr+ISlUqBBCQ0Oxa9cuZT79hg0b3MjJS0iABPJMIG0zxtQOV8SCzLUrQhH32BrVl2zVp6TvxpT4ws7rLSEhCLEIWEILo3RUFEpFhNiEh9A49F96zvZFPHU1BseFZvplpy+yIKRQaVSIjkRJez5hCUVku1ex4xpwfdWjiA3NDAAi2r6NZEUEuYE1j8W5+LSwmqNhW8v1GlY8XAEhzs9wiCxZXkPKoPfCi6qGeXcop/Rlt23cuFFps95aR9nlYToJkECwE7Di9Jcj0KREiM1nWkIQUTIS0ZElEG6x+UNLWBTavbTVLjRfx6pHYxHqFJQj0PbtZJvvvbEGj7n43jDUHL1ZEUGurXgYFUKy+EWN3wxBmd4L4fSUXvpyXF+FR2NDnX83RERbvG1z5rix5jHEharqEVYToxVnnn++XH7nlH//5FRFuWVkZKB+/fq4/fbbczTGXr16KfkmTpyY43U8SQJqAhRB1DR47EMCVlw5uBFLpz+MesocR4ogCtwrB7Fx6ceYP38eZg1ppsyTN4oIsnv3buWPiBydIkeEfPTRRz60BxZFAiSQG4H0iwex7fv1WL9uFSa0DocQOYggAKyXD2D+/ZVsIoQlFFG3jcPyg38pX7ozLm5BQpuSsAgLitz1Ps7YnzaQdm4ffpw/ELXDbF92LcXqof+7PyDZ/hOj9a/D+OalbqgaYYGwFEKTiT8jFak4s+d7zOhXUfmsTBEEwI3T2LVpHZaMsvmzTBEEQOpZ7N2yHouHN7b5uir3470167BunX1fvwGbd5/O/HUzN0BenpeLpMov1itXrvSyBGYjARIINgIZxz9E13JSAAlBiQb98fb6Y7im+NEMXDmwAs/dXVkZuWEJr4Fha+wibOoZ7Pl+BvpVlGKzSgRRXOUubFq3BKOaSd+eKYIAqTi7dwvWLx6OxvL7cmgV3P/emkw/uW49NmzejdPOYSC2nvDOlwOpZ/bg+xn9UFEKHioRBLiB07s2Yd2SUWimfG93iCD548vlGh9y3Sa5EKpjk6NA7rrrrlynYz/++OOKj09ISHBk5SsJ5EqAIkiuiHhBXghYk99G2wi50JN3Ioj16mkkbd+Mjd//hJ1HLiqquef1ScefR3Zg8+btOHQxt9Eo6fjz8A5s2vgDth84r/8LrEsFrLh6OgnbN2/E9z/txJFcy8/M/Nf8bigkBDwRQazXzmDfz5uwYd1G/LjzCC6mAunn92HnkSu2Xxsyi/f4SC4iKAOFPn36KK8//PCDx2UwAwmQgC8I/IX53QrlKoIAafjxydoIk4uO1nkCG1wGQ2Tg2Jv2BUnrjnWZcpe+OwFN5ZdcS1Hc+toBaCeI3MDP4xsrU2RCKw/HemWkWuZnuYggSnOtOPlOO+WJNi4iiHIuf9YEyY76P//8g9KlS6NIkSLO+eXZXct0EiABErARSMfuhKaKDwyp0AsL7KMlXOjc2InnbymqCM0l7v4QZ+1CM9J+xJO15UhoVxFEyWs9iXfaySdWqUUQW6nerAninS8H0n580iaEu4ggtnpYT76Ddsr3dpUIopzyry+XT36R30HffvttW0U8+H/IkCFK3pkzZ3qQi5cGOwGKIMFuAX5uf1YRJG33u+jTtJp9zmEsYuMqo067iVjn8uUdSD26ElPujUd0YduQbukYhSUMpWq2x4jZP+NPxx8bR/0zkrFkeCvUcsxzjIlDvcdXIXnLDAxuE4fCjqGLRSrhjieX4Vg6YD29DE/cWhuVlPmPldE98UOM61AZhR1DGS3hKN/0Ybz/q3NGvePTpCyOoyun4N74aBQOyRwmbgkrhZrtR2D2z3/mKkp4IoJYz23C1IdbIq6oioewIKxkVdSMLYzQ8vdjqV41VTXO7XDQoEHKH5GXX35ZeX3rrbdyy8LzJEACfiHguQjiiTDh/OIc3hQJ2azVlPbDKNSQo0Ui2mOGMowkMEUQ+fQX+fdDLrLHjQRIgATcI3AFC7oXgUWEIPKhL7MZrWbFyWk28Te04lB855jWXBAiiEe+3JgiSM+ePRVf/dtvv7nXRaqr5OL90s/v2bNHlcpDEsiZAEWQnPnwbB4JuIogqbi64hFEZ5n7aClxF947kalqXNn6EtpFhdnnLFoQWrg0oiqUQRHHnHRLMdQb9DmS1Utzp/2M8Q3V8+ktiKgQhyj7QlaWkMIoWaqwMmdejkp56qc0pO+egnjVIoIhIVJgsH9eVClEKOKGBaFx/bH0XGb9gCvY+lI7RIXZxQ9LKAqXjkKFMkWcc0HlEPNBnyfnuHq42yLIjW2YHF8sk0eh0oiKqYDShVXzOsNb4dXDaiCed1yVKlWU9UDOnTuHYsWKKcMSPS+FOUiABPJOIJ9EkNA4DPrGtvhc1jpf+rQvyoYIWAp3wYfKRPTAFEGef/555cuxfOVGAiRAAu4RuIy598g1l0IQ/egq2NeIzpLVinPv36WMgAuNG4zVBSmCeOTLjSeCyKkwcuFquS6dPPZkk+vZRUZGokyZMh7n9eRzeK35CFAEMV+fGqpFahFk9JptmNGnhm2khSUCVbq/iM/XbcKvJ65m1vnKdxhRS4oZFkRU6YLJS3bjoj22Tzv7M+aNaKF8MRchZdFl1jEXkSHjz0PY9v03mNw2c7FAubhf2RYjsGDXJVjTz2Dz7MkY+/JXOKrMirHi8oH5uL+SbaFAS2gUbhu3HAf/koJHBi5uSUCbknJefBHc9f4Z58iOK9+NQC0prsg2dJmMJbsv2uuRhrM/z8OIFmWVxQBDynbBrGPZCxPuiiDOX2QtxdFm8vc46ZgXeiMZ61/ogAqhApaIdnj3tFqoyUTqztHBgweVQKFNmzbK5Y4pMb///rs72XkNCZCATwnkkwgiLCgePxbrzrn6qfSTKzC0vvSjFhS65SXsU06nYevYusrUm4jbp+K4i7u5gV8mNlHW/TDadBg5AkT+QpjdkwV82m0sjARIwCQE0vDzuPqKvwutNABfXnRxeLY2ZhzB9A6lECLXXWo3Dc7f8tK2Ymxd23SY26ced353VDLd+AUTm2RdE8Re3NE3cKuyFof7j8h1jurzyJcDaVvHoq4y0u92THV15rjxy0Q0ybomiFJF/02HOXHihOKnpZDh6bZ27Vol77hx4zzNyuuDnABFkCA3AH833ymChJRATExJ25MCQkoj/okvcUIzEd2K8/N7oJR8wkF4I4zbpqO9W89icV/bEwfCG0/CTk0Z17G4t33UhBwx8vAC7HOIBnqNdQ5bDEOdJzbAZVZOxjG8eavtj1XdsVtt65FYz2N+j1JKcBDeaBz0q7gYfSvIxbTC0XjSTp359raKuCuCpO+cbPuDJEJQuv49GDLxdXyw9DtsP3QeNzLO4LtXhmDwlFXIgwaCqVOnKn9EHI8Xkytzy8Bh/PjxetSYRgIk4GsC6X/h7LHDOHTwIA4e3IXX75TzxkMQfd987FXSDuHw8fP2hflsH269noIvBlVTFisNvyUBO+QiQY7NehV7nm9lW5C06mB8dSHTWWZ+cZaLo1oQHtkEXR8djQnPTsB/B3RGg7K2kXiWQnUwYrVjap8VydPaoZBFICSyG2bblGS5Oit+ea8PqsuFVOUaR1k+C7DizIz2yq+lIeV6Y6F6VF3aeexcMgUPto1H+3GrcUEnznA0x5vXtLQ0ZS0QObJNrg3CjQRIgATcJZCx/020LSF/8ApF5G3PYPnBzB/sMi7+ijmPNkJxOX06NAb3fmp/Apcs3JqMae0K2abSdJtt/9FNuspf8F6f6rbH4IpQVB38FVRuGdYzM9BersURUg69F6rKQxrO71yCKQ+2RXz7cVitcpTe+XJZxWloV8gCERKJbrOP2tfbs+LyL++hT3XbI81FaFUM/uqC6jus/3z5vn37lL8fhQsXdrd7nNc98sgjKFq0KC5cuOBM4wEJuEOAIog7lHiN1wScIojzcV8hiO67OHMBKZeSU/H9E9VdHrcov1Rnt1sKdcJsjc9ziCAWlOgyG/bHn7t8issbpwji5gJWqd/jiep6j5jUq6cFhTrNhqaK9gq4K4LIP6hLBtZGEcdaJQ4mFgsiytTCbf0T8cWhnJQelxbrvmnXrh0sFgtOnz6tnLdarahdu7YyLeb8+fO6eZhIAiTgIwLpO/FCi+KZjy103ONZX+WX8V7zlQ+1pnyE3s5pg/YnvRSqhSfW3wCsF/DZ/dHO6XnSh1pKtMFre21CiPOLc2gMbmpeVetbpDAS1Rr/XXbEZTFq64kPcE9ZKfBaEFIsFvWaNUODiqUQlsU3qT9LVjY96VW0LiZFEgvCy1RDo/ibEd+4NmJLZk5hDKsxCptyW7faQ9ybNm1S/n488MADHubk5SRAAiSQhgNzeqOyY1p1WAnE1W2K+Ca1EFXEvj6bpTgaPb4yy3daK058cI9t1LIlBMVi66FZswaoWMoxzdvxfdGCEm1eg90tS0eJV1vbfsSzhJdBtUbxuDm+MWrHllQWaFW+C4fVwCiVo/TWl8N6Ah/cYxu1bAkphth6zdCsQUWUckzzdvztsZRAm9f2Ok3BX7786NGjzu/68kmF7m5HjhxB8eLF4fgBz918vI4EJAGKILQDvxLQiiAClrAY3PXqNtdRF0otUrF+eBW3RRARfiveOOo6jBtwiCAhKNv/i2zmcaqa7LEIsh7Dq7grggiE3/oGNFW0f7zbIohy/VUcWjMTk4f8Bx1aNkKNmJIIdy7IakFYbB98dCIrC1U7cziU6nloaCgcU2Ecl86ePVv5ozRy5EhHEl9JgAT8QSDjEGb1qoKijnWPHF9AXV4tsISXQr2hXyg1sF5YgWENSiPcvuizsISgUFQbPL9NKglXsHZMU5QNd3xRD0Wxan0x1+6MnF+cw2/ByweuInnzQrz2zFA8/EB/PDLkKbz4wWrsv6I3LMOKlNUT0C5O/spp/yJvCUGphv0xZVgLZdSJ/NVU/Vk2XGk4/OnjaFkhU/SwidsWhBavhFv6PYtPfsvjys46/TJixAjFh23cuFHnLJNIgARIIDcC6Ti99kX0bVIuU4hQfJ8FhePa4LGZ23FJ11WmYPWEdoiToy3svtISUgoN+0/BsBZyhLGAJbQYqvWd6/IdMe3wp3i8ZYUsnyWvLY5Kt/TDs5/8BrWn9N6XA9aU1ZjQLk4Z3efwxyGlGqL/lGFoIafDyDXyilVD37lHVZD848szMjKUNUFkPaZMmaL6vOwPr1+/jsaNG+M///lP9hfxDAnkQIAiSA5weCrvBJwiSGgcHpq9CKPi5fxJOdyvDFpNWAf1yGg5bPrk9PbKr5KWws3x7MbDkOpwtvuxM7iiifv9LIJYT2J6e7liuAWFmz+LjYdzqN/Rozh25orLuiVqou6JIBlI/mQQ4uvehqfXXHSZW3rj7G6seLk7qii/UoSj2XOer6gt6zNr1izlD/K0adPU1YMcSi5Hg0RERCh94HJS9Wb58uWQi6lyIwESCAwCrl+cNU4090ZcT8Gva5bi4wULsWz9Xpx3dwTHjTPYvX45Fs2fh48++QJrtx7AedUMntw/2P0r5GJ55cuXR82aNblYnvvYeCUJkIAugRs4u2cjVnz6ERYsXIqvfzqMS5kzDHVzyMTrKb9izdKPsWDhMqzfe95lZF22mXADZ3avx/JF8zHvo0/wxdqtOJCNo8yzL8d1pPy6Bks/XoCFy9Zjr7vO3A++/MEHH1S+i8bExODMmTPZ47Gf6d+/P7p27Yq///4712t5AQnoEaAIokeFab4hkP4XUrYl4BZlgaXaePLHNFgvbsKUOyJtw7QtJdBk2CLsOHgMZ6/avohbz3yM3pFyuHUISjUbigU7HYuO2qpkvXEOSRs/w7uJz2DSnJ9dFPgbF5Nx5NAevN3Z9liz0j1n2ufSH8ShQ0dx5q+sf7GsuJ7yBQZVkyM7wnFLwg64Tqnfg+dbScVePXfTijMf90akfMJNSCk0G7oAOx0rtypVtOLGuSRs/OxdJD4zCXN+vqQSLtLx19ljOHxIzvk/iF2v32mbJx99H+bvtaUdOnwc56+pf1a4Zl/jxILCdfpj1o4LKlElFac3PIPmReUvDWGoNXqzV/0mFw6UU2FSUlI0+devX6/8UWrRogVu3NCu0SKf6x4VFYUrV9S/TWiKYQIJkICBCOT9i7OBGpNNVVasWKH4Lrm+UdZNrg/yyiuvYOLEiVlP8T0JkAAJBAwBM/ny7du3Kz+6ydEgLVu2xNWrmWuwqDskOTkZvXr1wrBhwyDFbm4k4C0BiiDekmO+nAmk78ZLLYvbHkkrR36E2UQQmenSkvsQ5fKYXAtCSrXFm/ukM8tA8pIBqG1/dK3FUghlqzZAs/hmaFS7IkpH2Id3y6GEhbvgA2XBDSvOL74XFbLOZbQPQbQN85Nz4lvixV0Oh2lFyke9Mx9zq1xrQaFaT8A2pf4z3B+tegStUM3dzEjGkgG1bU+5ERZYCpVF1QbNEN+sEWpXLG1/tK5tKGHhLh/Y1wRJx84XWtgW0cpSL0f9bK8WhEb2wnznKqfXsLCnFHVsQ88tlgiFR9P4m1A3rpRzyKSlWDwSftaKFDl3EnDy5EnIRwO3bds220vlolOybnJevRyy6Njkk2Pq1KmDr7/+2pHEVxIgAUMTuIZ9y1/H+IFtlKdKidBY3D5wFEY/9Sze+vow/DQoI9+JXLt2DTVq1MDgwYN1P1s+RUCOEpGjDLmRAAmQQOARMKcvf//995Xvm/I7p3xSzKRJkyDFkaSkJKxevRqjRo1CkyZNIH+g40YCeSVAESSvBJlfn0DGYXzYpyqKOea4q0SQv9aNRdOy4bDYF9OzWMJQvHo/zHMunmHF+R/fwcCWcXahwT733CEEhJVAxfjuGD33V+e6IpdXj0aT0pllugoLQlndu2iVnph50BHEW3FhxTA0UOWxhBRCVJvnYZtSvxZjmpZ1rruhmbtpPY8f3xmIlnGqx/E6xQ0LwkpURHz30Zj7q+N5Mxk4NKsXqhRVCyuu7ZJ1tljCUareUHzhXP07Awemd0FsmYqoWbGEy0KHShsthVDh5v544/uzqhEn+l2ilyp/DZUiyKpVq/ROK2mpqano2LGj8oepefPmynzN7t27K8MQ5cKD3EiABAKEwPXPcV/pzDnqaj8pFyb9wd1pLQZr7po1axAfH4+4uDhll1+eZdvksGpHmuNVjlzr3LmzcxFogzWF1SEBEiCB3AmY1JfLhq9btw7t27d3iiHSl5cuXVr5zvnVV19BLtzPjQR8QYAiiC8osgw/EUjH5SPbsHrZYiyYK+eQL8PX3/+KI+o5K376ZLeLTb+MI9tWY9niBZg77yN8suxrfP/rEZdpNW6XlduF1utI2bMJq5Z8jHlz52Ph0m/w06GLqseX5VaA9vyMGTPgzqKBcgTInDlzMHToUDz77LP45ZdftIUxhQRIwOAELuOX+c9i+KCBGDhgAAYo+0AMHDQSzy87kPtC0gZs3b///ovJkyfj6aefznGXj/t+++23cezYMQO2glUiARIgAU8ImM+XZ229fDLh/v37FZ8t/Tw3EvA1AYogvibK8kiABEiABEiABEiABEiABEiABEiABAxJgCKIIbuFlSIBEiABEiABEiABEiABEiABEiABEvA1AYogvibK8kiABEiABEiABEiABEiABEiABEiABAxJgCKIIbuFlSIBEiABEiABYxCQj/SWa2nIRxMeOXIEp06dUiomF6g7cOCA89zhw4ddFhyVj86WT5GS+eSTWC5dumSMBrEWJEACJEACJEACQU2AIkhQdz8bTwIkQAIkQALZE/jnn38wffp05ZGzcpV++YjClStXKhnko2jfffddVK5cGRaLBWPGjFEeY+go7bfffkP//v0RERGB0aNHY8+ePY5TfCUBEiABEiABEiCBAiNAEaTA0PODSYAESIAESCAwCMgnQ0mhQ+/xhPfeey9KlCih25Bt27Zh0aJFuueYSAIkQAIkQAIkQAIFQYAiSEFQ52eSAAmQAAmQQAARmDBhAuRIkIsXL2pq3aFDB+WcHDWSdZOPr+VGAiRAAiRAAiRAAkYiQBHESL3BupAACZAACZCAAQlMnTpVETrk+iDq7dtvv0XHjh2Vc+fOnVOfwueff47du3e7pPENCZAACZAACZAACU51vgQAACAASURBVBQ0AYogBd0D/HwSIAESIAESMDiBBQsWKELHTz/95Kxpeno6XnzxRWVdEDlKZP/+/c5zf//9N1566SXnex6QAAmQAAmQAAmQgFEIUAQxSk+wHiRAAiRAAiRgUAKrVq1SRBDHoqiymnPnzlWeBiPX/JAiyI8//uis/bRp0/DHH3843/OABEiABEiABEiABIxCgCKIUXqC9SABEiABEiABgxLYunWrInTMnz9fqeGff/6JGTNmKMdr1qxRzq1YsUJ5f/LkScyaNcugLWG1SIAESIAESIAEgp0ARZBgtwC2nwRIgARIgARyIXDo0CFF6HjjjTeUK+WrnPIitx07dijn5MgQuSUmJkJvkVTlJP8jARIgARIgARIggQImQBGkgDuAH08CJEACJEACRicgnwojp7yMHz8eSUlJ+OKLL5xVPnr0qFMg2bJlC1avXu08xwMSIAESIAESIAESMBoBiiBG6xHWhwRIgARIgAQMRsBqtSIkJASPPfaYshiqunpXrlxRRJBnnnkGfCSumgyPSYAESIAESIAEjEiAIogRe4V1IgESIAESIAGDEShbtixiYmKwa9cuTc3CwsJQsWJFHDhwQHOOCSRAAiRAAiRAAiRgJAIUQYzUG6wLCZAACZAACRiUQK1atZSRIHrVi4yMxOjRo/VOMY0ESIAESIAESIAEDEWAIoihuoOVIQESIAESIAFjEujZsycuXLigW7lOnTrh8uXLuueYSAIkQAIkQAIkQAJGIkARxEi9wbqQAAmQAAmQAAmQAAmQAAmQAAmQAAn4jQBFEL+hZcEkQAIkQAIkQAIkQAIkQAIkQAIkQAJGIkARxEi9wbqQAAmQAAmQAAmQAAmQAAmQAAmQAAn4jQBFEL+hZcEkQAIkQAIkQAIkQAIkQAIkQAIkQAJGIkARxEi9wbqQAAmQAAmQAAmQAAmQAAmQAAmQAAn4jQBFEL+hZcEkQAIkQAIkQAIkQAIkQAIkQAIkQAJGIkARxEi9wbqQAAmQAAmQAAmQAAmQAAmQAAmQAAn4jQBFEL+hZcEkQAIkQAIkQAIkQAIkQAIkQAIkQAJGIkARxEi9wbqQAAmQQIASuHHjBrZu3Yp///03QFvAapMACXhK4Pfff8fp06c9zcbrSYAESIAESKBACVAEKVD8/HASIAESCFwCR44cwfTp0yGEUPbt27cHbmNYcxIgAY8JSPGzffv2yv0/atQo/PDDD0hPT/e4HGYgARIgARIggfwkQBEkP2nzs0iABEgggAnIgGft2rWoXLkyihYtivDwcFgsFiUAGjlyJN577z3uZEAbCDIbePvttxEREaH4gcKFCyMsLAylSpXCU089xVEiAezvWXUSIAESMDMBiiBm7l22jQRIgAR8SECO/Jg6daoS7MjRH1IEcYwCefDBBzF8+HDuZEAbCDIbGDZsmCKMSl8QGhrq9Alt27bFd999B6vV6kMvxKJIgARIgARIIO8EKILknSFLIAESIIGgI3Dt2jWsXLkSjzzyiDPoSU5ODjoObDAJBDMBuQbQY489pviA+Ph4ZRTQsWPHghkJ204CJEACJBAABCiCBEAnsYokQAIkYHQC+/fvx5dffsmFUY3eUawfCfiQwN69e5XRHqmpqT4slUWRAAmQAAmQgH8JUATxL1+WTgIkQAIkQAIkQAIkQAIkQAIkQAIkYBACFEEM0hGsBgmQAAmQAAmQAAmQAAmQAAmQAAmQgH8JUATxL1+WTgIkQAIkQAIkQAIkQAIkQAIkQAIkYBACFEEM0hGsBgmQAAmQAAmQAAmQAAmQAAmQAAmQgH8JUATxL1+WTgIkQAIkQAIkQAIkQAIkQAIkQAIkYBACFEEM0hGsBgmQAAmQAAmQAAmQAAmQAAmQAAmQgH8JUATxL1+WTgIkQAIkQAIkQAIkQAIkQAIkQAIkYBACFEEM0hGsBgmQAAmQAAmQAAmQAAmQAAmQAAmQgH8JUATxL1+WTgIkQAIkQAIkQAIkoCKwatUqzJ07F2vXrsWiRYvw4osvqs7ykARIgARIgAT8S4AiiH/5snQSIAESIAESIAESIAE7gRkzZmDZsmVOHqmpqRg/frzzPQ9IgARIgARIwN8EKIL4mzDLJwESIAESIAESIAESwJkzZ9CpUycNiX379mnSmEACJEACJEAC/iJAEcRfZFkuCZAACZAACZAACQQhgUGDBqFy5co4f/68S+vfeecdvP766y5pfEMCJEACJEAC+U2AIkh+E8/D521dtw4/ffddUOzJR47kgRSzkgAJkAAJkAAJFBSBxx9/HEIIzTSXt956C4sXL3ap1rZt21ze8w0JkAAJkAAJ+JsARRB/E/Zh+Q2EQLsg2BsKgXcnTfIhORZFAiTgDQFRvQGCZfeET7Awke10dyMTfVLByuWff/5RxI6YmBh89tlnTjgpKSkYPnw40tLSlLT/+7//w6lTp5zneUACJEACJEAC+UGAIkh+UPbRZ0gRZKQQuFsI3GPivY0Q6NW4MSY88gj+OHvWR/RYDAmQgKcEgjWAy40TuWgJkYmWiUwJdi5JSUnIKoRI0ePzzz/Hli1bIEURbiRAAiRAAiSQ3wQoguQ38Tx8nhRBBgqBeCHwSBDssr1HDxzIAzFmJQESyAsBZwDXoS9EkOzu8FK4BAkP2e/ubLQVfUq0FUBPCNGnxVQSIAESIAESyB8CFEHyh7NPPsUhgnQWAh2EgHwvp46YeZdtbC1opj4xIBZCAh4ScAlshyRCBMmeGyaXwDZImMi+z2mjrejToa3YuFAI0bcPppIACZAACRQMAUaXBcPdq09ViyDthcAg+8gQOTrErHs/IdBcCHz7+ec48fvvXnFjJhIgAe8IMLDV58bAVsuFtqJlIlNoK5lcKIRksuARCZAACZBAwRKgCFKw/D36dLUIIkeCPGofDdJRCJh9l6Nd5r/5pke8eDEJkEDeCOgGtkuTIIJkz46ebmAbJExk3+tttBU9KtmIIEFsK1IIiY6ORrdu3XDp0iV9aEwlARIgARIgAT8ToAjiZ8C+LF5PBGkiBIbZp8eYWQi5RQj0aNgQj3frhv9dvuxLrCyLBEggGwIMbPXBUATRcqGtaJnIFNqKlsukSZOUx+f26dNHezKHFCmaWK3WHK7gKRIgARIgARJwjwBFEPc4GeKq7ESQh4RAK/vIELNOi3G0SzI4fewY/rE/Xs8QHcNKkIBJCeQU2NZPAoJlz9q92QW2wcJDtjPrRlux3Q+6XByL6DrWj1maFDT3jp6t/Pvvv5g5cya++eabrLhyfP/xxx9j+/btOV7DkyRAAiRAAiTgDgGKIO5QMsg1OYkg3YSAfLSsvKaRyXfZxgfbtDFIr7AaJGBeArkFtokpQLDs6l7OTQQJFiaynY6NtpJ5LziYyFfaij4XNSN3j4sWLYpbbrnF3ct5HQmQAAmQAAlkS4AiSLZojHciNxHkdiEwUggkmnwfLheCvfNO43UQa0QCJiPAwFY/gGNgq+VCW9Eyke6AtqLPxVNXmZGRoUyhKVasmKdZeT0JkAAJkAAJaAhQBNEgMW4CRRCbwEMRxLg2ypqZiwADW/0AjoGtlgttRctEegPaij4XTz3l1q1bERYWhtDQUPzxxx+eZuf1JEACJEACJOBCgCKICw5jv6EIQhHE2BbK2pmNAANb/QCOga2WC21Fy0T6A9qKPhdPfeWECRNgsVgUIWTRokWeZuf1JEACJEACJOBCgCKICw5jv6EIQhHE2BbK2pmNAANb/QCOga2WC21Fy0T6A9qKPhdPfaUQQpkOI1+bNWvmaXZeTwIkQAIkQAIuBCiCuOAw9huKIBRBjG2hrJ3ZCDCw1Q/gGNhqudBWtEykP6Ct6HPxxFeeP39eEUDuuecedOjQQTnmo3I9IchrSYAESIAEshKgCJKViIHfUwShCGJg82TVTEiAga1+AMfAVsuFtqJlIl0CbUWfiyfucsmSJVizZg1GjhyJ6dOnK4/X3bFjhydF8FoSIAESIAEScCFAEcQFh7HfUAShCGJsC2XtzEaAga1+AMfAVsuFtqJlIv0BbUWfiye+8urVq8rlDhFEvrl27ZonRfBaEiABEiABEnAhQBHEBYex31AEoQhibAtl7cxGgIGtfgDHwFbLhbaiZSL9AW1Fn4s3vlItgniTn3lIgARIgARIwEGAIoiDRAC8UgShCBIAZsoqmogAA1v9AI6BrZYLbUXLRLoC2oo+F2/cJEUQb6gxDwmQAAmQgB4BiiB6VAyaRhGEIohBTZPVMikBBrb6ARwDWy0X2oqWiXQLtBV9Lt64TIog3lBjHhIgARIgAT0CFEH0qBg0jSIIRRCDmiarZVICDGz1AzgGtloutBUtE+kWaCv6XLxxmRRBvKHGPCRAAiRAAnoEKILoUTFoGkUQiiAGNU1Wy6QEGNjqB3AMbLVcaCtaJtIt0Fb0uXjjMimCeEONeUiABEiABPQIUATRo2LQNIogFEEMapqslkkJMLDVD+AY2Gq50Fa0TKRboK3oc/HGZVIE8YYa85AACZAACegRoAiiR8WgaRRBKIIY1DRZLZMSYGCrH8AxsNVyoa1omUi3QFvR5+KNy6QI4g015iEBEiABEtAjQBFEj4pB0yiCUAQxqGmyWiYlwMBWP4BjYKvlQlvRMpFugbaiz8Ubl0kRxBtqzEMCJEACJKBHgCKIHhWDplEEoQhiUNNktUxKgIGtfgDHwFbLhbaiZSLdAm1Fn4s3LpMiiDfUmIcESIAESECPAEUQPSoGTaMIQhHEoKbJapmUAANb/QCOga2WC21Fy0S6BdqKPhdvXCZFEG+oMQ8JkAAJkIAeAYogelQMmkYRhCKIQU2T1TIpAQa2+gEcA1stF9qKlol0C7QVfS7euEyKIN5QYx4SIAESIAE9AhRB9KgYNI0iCEUQg5omq2VSAgxs9QM4BrZaLrQVLRPpFmgr+ly8cZkUQbyhxjwkQAIkQAJ6BCiC6FExaBpFEIogBjVNVsukBBjY6gdwDGy1XGgrWibSLdBW9Ll44zIpgnhDjXlIgARIgAT0CFAE0aNi0DSKIBRBDGqarJZJCTCw1Q/gGNhqudBWtEykW6Ct6HPxxmVSBPGGGvOQAAmQAAnoEaAIokfFoGkUQSiCGNQ0WS2TEmBgqx/AMbDVcqGtaJlIt0Bb0efijcukCOINNeYhARIgARLQI0ARRI+KQdMoglAEMahpslomJcDAVj+AY2Cr5UJb0TKRboG2os/FG5dJEcQbasxDAiRAAiSgR4AiiB4Vg6ZRBKEIYlDTZLVMSiAQAtuEnbsxcMN5JKRkBluJfjhWd7HxA9sMPPXdZgz/zQr3WGRg4v4/MeG45wwdXALBVhJPnsGwL/Zi7Ck323kqDRP2XcGzJ9283m53Diby1Xy24hkLtf2puXhzTBHEG2rMQwIkQAIkoEeAIogeFYOmUQShCGJQ02S1TEqgIAPbSatmovUbv2JSLoLG+KndULznMjyby3WJJ5PRb3h3VG5YCyWiO6Djpgw3BQJb0Kfu4oILbNMw+JWn0W1NWi51v4Ied8Wg0Qc3crkuA/+d8RjiKseiVI0GKBtdDZUHLcdoD4J+B5dAsJXEA/NQO+oB9DuaWyCfhgH/bYUyFWsjqkF9lIpugLqTt2J8bjZmKBHE17aiYnZkO+64JQ4lbnsTj3thKw6b8fSVIoinxHg9CZAACZBAdgQogmRHxoDpFEEoghjQLFklExPweWB7Kh2TklXBlCOolOnHXUctTJzWE0W7LcFExzXOVysmH093BvdqEWTy8bQcRoT8hf+u24vRvy1HkwrN0W5jZhnqX6uzO1Z3s69FkITkNEx2ti+TT0JyKia5jFq4jl6dItFg5nVn+531dWGrFkG0bJ15UjLw5JLP0H/LNaW8hD2r0KxaRTT9SKd8nfrJchxbvtlKihWTj7n2s7u24iKCJKdlYZvJPTHFimd+TcEEO/tJm15HldIdcPevrjaayVGd10HE9moeW3G0MRVDnmqHKre1QtEmz2OE3v2ci624EnL/HUUQ91nxShIgARIggZwJUATJmY+hzlIEoQhiKINkZUxPwDeB7V/o85+GqHPfw6hUpy7KVKiEigO/wJPyF+Tk3bi7eytUqNsYUdWqonz7lzBwH5CwZxEax5ZASLEYlKlaC9GPfoPElDSMfG8kqlavinJ1GiKyUS90/i4dUgQp1moAmrW+CZHV4lCi4XD0yylYPbrCGCLIoU/RpE53NP1PG0TVqI4SsS3RYs5JRcSZ/N0MNIhvgqh6DVG2Yj3UGrcZ41KseHr6QyhZLAwRUTVQtlpT3PLxDSQeP4Q+A+5AOTlqoU59xHSehsQUKYJEoWq/wajaQI7wiEPMw8swxkVQcQS1qtdTJ9G5dWnUfuuyVmTJJbD1u62kpGPYi/eiYv1GqFCnFkrXvAd3fnHJI1tRRJByd+Cm+9shurYcEdQMN39wOgfhzMYmYcdM1Ijqim67CkgEMZCtTPruJVS9ZTIGznoYJSiCmP5vABtIAiRAAmYlQBEkgHqWIghFkAAyV1bVBAR8E9heQY8ORVCk3XsYeQxI2PcDWjWogibzriDx1EWM3vGXLQg9dRH9H2yAys8eUt5n/XU/YfNbqBrdDu3XXrUF6L+fxpgkK8ZP7Yrw2AfQZ0e6Ul6/PlUQ+9Te7IN4o4ggcmpG4XKo+dJBTEqxYtyyMYiOewT3HQAS9iZj9CFbwJ2wdw3ia9+GDpvl9J2sI0EyMPK5dijR+hUM/d0WsE/49bRNBOlQFCV7foonk2V5y9E4rjnu2JDz6Jfxy55Chehe6JmTiJRFDHGYud9tRY7O2JFsH51hxTOLhiKyxWsYeRJw11YUEaRwJTR67yQmy/I+fAilmkzBcN3RDBkYOfUx1Lz1VkRVbIjG047kOjXLMTLEwUS+Klw69IWQ+5BE2740CfWToOyOPDm+GsVWju9FhzYt0Wr5VUycRxFE3c88JgESIAESCCwCFEECqL8oglAECSBzZVVNQMB3gW0Z1HnbMbogHUP/2wyRQ7YoQf3IuS+jeY+eqNn2LlSrF43i965U1vfIGtg+8+Y9KNpxAcZlCcKlCJI5bcaK0YntUKb/2sAQQUp1R8/99pEYyTtxe8P6aLUiDYlHDuLe8SPQsFMX1LjtTlSIjMFN8+X6HllFkD/RvX15FVvHqA4pPKmmzZxKRqfW1RG/ODVbLpM2fYi6Vevhptm20Sg5BuWqPnCYuf9tBZi46Uu0f+R+1G3XCdXbNEbxqIG4/6hWBMnOVhQRpGw//OeIY4TH26haeQgePObg5vo6ae8JjPx+Bx6Y3Bvlqg9EPzcXmnUwka8+E0EK3FbS8fhzHRDz8BrlHnyWIoi6m3lMAiRAAiQQYAQoggRQh1EEoQgSQObKqpqAgO8C27KoO90+giMlHcPH3IzygzZh0oqxiKzWC3fN+xFD1u/FoLFtUaLPl7oiyNOvdUbRLosxQRWAy0BdvSaIXMthzAvtUfqBNdkG+4lGGglSuhd620dwJCbvQdvGdXHL8qt4dFgDlO38Bu778lcM37AV7VrGovFcPRHkArreUR71ZjjYOoJ49ZogQOKp0+hyazU0W6QvgkzeuhiNa9ZG/alyVIqjDPdeHWbub1tJPL4FrWvXQt1JKzBwzR4M/+p5VKnwEO7VEUGysxWXNUFSgIRf30W1So+hfzYiiFMIOrkPd94U5cZCszZmDiby1WciSEHbSvIe3NGoLMq16Iya7bqgRuOKCCtZB1X7TM/+XstiS2ou3hxzTRBvqDEPCZCAvwgsWrQIw4cPdyl+x44dGDVqFA4ePOiSzjfGI0ARxHh9km2NKIJQBMnWOHiCBPxAwHeBbRGU6LnU9mjSY3vRvnkc6k2/iAnv9kKxu+bhGRksJZ9Aj87RKOoQQWbdi2J3foCn7YHU5PXPIy62F3pstz/V5dQNTDwa4CJI4Tg0mnVOmf4zacPLqBzdB733XkWvzlGoPfWiElxO3j4fdSMjnSJI3+4VUOv1C/bAMx3Dx7ZAyc7znU90STgqFzV1XwRJ2LEczerURJ2X9+b+hJ0sQa0UCRybv20l8feFqFuuG3rslUJDOka/1QvFy9pFEDdtxX0RJBUTDmdOHUr4v0WoH9MQbVbl9lQeP4ogBW4rNzB2828Y9t1uZX/sxR4oWvcJ3LdBTr/yTDBz2IynrxRBPCXG60mABPxJYMOGDejbt6/zI/7++2+8/PLLWLBggTONB8YlQBHEuH2jqRlFEIogGqNgAgn4kYDvAttyiGnbGTE33YHKNWJRptNMjDgOJOxajmY1o1H25vao0qgl6t3ZFMXtIkjCri/RvFFVlKrsWBj1KgYndEe52AaocvudqNjoLrRblebBSJDruLd/fZStEodCYYVRNK4myt32Eh7TXQ9CG9SpMfvs1/0y8ahxRzziWt2K8hWqo+4rScr6IE99OBjlI2uh0q1tEdOsN2o1jLaLIFY8NfdxxFSsjDKOhVF/346OHWujZO3bUaNNK8Tc9oIHIkgaBgysjpBC5VCqak2UVfa6qP/acY8DW3/bSuKps+h3fz0Ur9Ya1VrGo2KXuxEdaRNB3LUVt0WQ5F9xR4saiIq/EzXb3obI2BqoPnqdTcRzI+A3p6243hOcDqPuZR6TAAkEI4F169bh8ccfxx9//KE0f+fOnZBi7YkTJ4IRR8C1mSJIAHVZoIggzwmBsX7cBwiB+1u2RPKRI4bY/7pyJYCsiFUlAfcJ+CywvSsGjT64jom7D2HElvOuUy6OX8Sojfswen/mL+85/bKccOAkHt94GE8ddu9JHTmV5ck5NTWfiSBRD6DfkesYuzkJT/zmOlVl0t6jGPH9CYxzS6TJwPgd+zFiy1lMzO0JMG4E8d5wyRdbSUnDM1uTMGL7Zd1HCmetd55s5dR1jN22D8PWH8SY3+2jj9xkR1txFUwc/aLm4s0xR4J4Q415SIAE/EVAiiBvvfUWtm3bhuPHj+PSpUvo2rWrvz6O5fqYAEUQHwP1Z3GBIoJMFAKyru2CYJft/Pidd/zZ7SybBAqMgG8DW7mmhX5wFAjp6k7wqQhyNHCZyH5zbLSVzH50MJGvtBV9LmpG7h5TBHGXFK8jARLwFQEpbOhtZ8+eRVJSElauXIn58+djz549uHDhAh599FG9y5lmQAIUQQzYKdlVKZBEkBZCYIWwTV9JNPFrDyEwtHNnvD9lCm78/Xd2Xcd0EghIAr4JbDPw9KadGLUvf0du+FpYUXegTwLbkxcwcu0RjMvnkRv+4kJb0Q/2aSv6XNT3k7vHFEHcJcXrSIAEfEVACIHy5ctrilu6dCn+/fdf7N+/H4MGDVLOyzSuB6JBZdgEiiCG7RptxQJNBHlDCLQUApODYJd9c8k+J1Dbc0whgcAk4JvANjMI8nUAnp/lqXvQJ4FtAI+KUXN3cKGtZNq5g4l8pa3oc1EzcveYIoi7pHgdCZCArwiMGzcOZcuWxcKFC51FyjU/PvvsM8g1QP755x+kpKTg5MmTWLZsGVatWqWkOS/mgWEJUAQxbNdoKxaIIsgYITBICNwqBDqYfG8jxR67GqztPaaQQOARYGCrH8AxsNVyoa1omcg7nraiz8Ubb0gRxBtq5syzcNo0RNcS3MnAZzYQWT/7kPjAgQOIi4tzEULMeWcFV6uy7/Hg4hAQrQ1UEeRuITBNCMw1+T5OCPS7+Wbs+7//w5U//wwIm2IlSSAnAgxs9QM4BrZaLrQVLRN5b9FW9Lnk5HeyO0cRJDsywZfe+6abULGSQLkm3Mkg7zZQobZAvZCcQ2IKIebzMzn3uPnaG9AtClQRRK6bMce+WOo9QsDsu+ynFR99FNC2xsqTgCTAwFY/gGNgq+VCW9Eycd5DHfpCyH1Iom1fmoT6SVB29dQisx/n1atSBMkrQfPkf6BVK5RoJVBfCNQpyZ0MfGMD0p5mvvBCtjcKhZBs0QTkCYogAdRtgS6CyKfFfCIEnjH53lEIDOnUCa+NGQOr1RpAFsaqkoArAQa2DGxzC8wdFkNboa24aysOm/H0lSKIp8TMe70igrQUqFNcoPDLAiVGcyeDvNtAxVsExvTrh63r1uH61au6N5AUQooUKYLw8HDd80wMHAIUQQKnr5THzg4UAp3ta2s8KgSaCIGHhEA3IXC7EBhpgCexyEfkyqfDyIVR5ZogjpEgUgSZIgTaC4FXgmCXolV6enoAWRirSgKuBBjYMrB1N7ClrdBW3LUVVy/j/juKIO6zMvuVDhGkVqRA+fuE8v24SnsB7mTgCxuQ398P7N6d7W00dOhQyKfGcAtsAuzBAOo/M4wEkSKIfFpMdyHQTAi0NvneSAg8N2RIAFkZq0oCmQQY2DKwdTewpa3QVty1lUwP49kRRRDPeJn56qwiSNREgf88exvuGXAT7hnInQx8YAMDbsK7kyeb+TYK+rZRBAkgEzCTCHKHEPhMCPxo8v11ITC6T58AsjJWlQQyCTCwZWDrbmBLW6GtuGsrmR7GsyOKIJ7xMvPVeiLIzXEl0Gtsazwytzt3MsizDfQa0wrtK1c2820U9G2jCBJAJmAmEUQ+LvdbIZBk8v1DIfBk374BZGWsKglkEmBgy8DW3cCWtkJbcddWMj2MZ0cUQTzjZear9USQlvXKY8y+EUjkPxLwAYEn9w5H9wYNzHwbBX3bKIIEkAlQBAk80YQiSADdYKyqhgADWwa27ga2tBXairu2onE0biZQBHETVBBcRhGEUo+/CfhSBFm1alUQ3JWB10SKIAHUZxRBKIIEkLmyqiYgwMCWga27gS1thbbirq146xopgnhLznz5KIL4WwJg+b4SQS5duoTY2Fjz3YQmaBFFkADqRIogFEECyFxZVRMQYGDLwNbdwJa2Qltx11a8dY0UQbwlZ758FEEoUvibgK9EkPnz5ytPkjl+/Lj5bsQAbxFFkADqQIogFEECyFxZVRMQYGDLwNbdwJa2Qltx11a8dY0UQbwlNRMx2gAAIABJREFUZ758FEH8LQGwfF+JIH379lVEkPfff998N2KAt4giSAB1IEUQiiABZK6sqgkIMLBlYOtuYEtboa24ayveukaKIN6SM18+iiAUKfxNwFciSJkyZRQRpG3btua7EQO8RRRBAqgDpQjSSgh0FgLy6SqPCoEmQuAhIdBNCNwuBEYKgcQC3icKgRZC4A0hMEYI9BACc4RAOyEwRQhMttefT4cJIONjVYOSAANbBrbuBra0FdqKu7birTOlCOItOfPlowjibwmA5ftCBElKSlIEECGE8pqammq+mzGAW0QRJIA67+cNG/DOxIm40y4oUAQx/sgQPh0mgG4wVjVbAqJDX4ghibZ9aRLE0iTUT8oM+nILfsxwPischUkWLpIJudBWaCv6viErF0/fUwTxlJh5r6cIQpHC3wR8IYI8/PDDivgRERGhvH7++efmvSkDsGUUQQKs09Z98QXkiJBGHAmCJEERJMDMl9UNUAIUQbQdRxHEFuhmJUNbyUoEoK3o24qWVM4pFEFy5hNMZymC+FsCYPm+EEG6dOmCmTNnIioqCs899xyeeuqpYLpNDd9WiiCG7yL9Cj7WsaMyvYTTYYwthHAkiL79MjXwCHAkiH6fqblwJIiNkZoJRw1l2o2aC20lk4u7RxRB3CVl/usoglCk8DeBvIog//zzDzZt2oRz584pIoi8K9evX2/+mzOAWkgRJIA6S13VZXPm4PkRI7gmiMFHg1AEUVstj81AQAa1DGy1PelgEuzTYdRkaCtqGpnHtJVMFp4cUQTxhJa5r6UI4m8JgOXnVQRx3IFqEcSRxldjEKAIYox+8KoWV//3P2VqTHMujGrYqTEUQbwybWYyMAEGtvqdw8BWy4W2omUiU2gr+lxyS6UIkhuh4DlPEYQihb8JUAQxvz+hCBLAfWy1WrH3l18wddw4tOfTYQwphFAECeAbjFXPkQBHPGjxcIqDlolMoa1oudBWtExyS6EIkhuh4DlPEcTfEgDLpwhifn9CEcQEffzNJ5+gGUUQiiAmsGU2IXAIMLDV9hUDWy0TmUJb0XKhrWiZ5JZCESQ3QsFzniIIRQp/E6AIYn5/QhHERH3cRghlREhfIVCQe28h0EIIvCEExgiBHkJgjv2xvlOEwGQh0EEIfGvw9Tx88fQZjgQx0Q3GpmgImOHRt+62QdP4HBLcLdMM1+WAweWUGdrqbhtcGp7LG3fLNMN1uaDI9TRFkFwRBc0FFEH8LQGwfIog5ncnFEFM1MdfzJuH9xITC3yf+swzFEHsAg9FEBPdYGwKCZAACZBAgRGgCFJg6A33wRRBKFL4mwBFEMPd9j6vEEUQnyNlgVf+/JMiCEUQ3ggkQAIkQAIk4DMCFEF8hjLgC6II4m8JgOVTBAl4N5FrAyiC5IqIF3hKgCKIcK5PwpEgnloPrycBEiABEiABLQGKIFomwZpCEYQihb8JUAQxv3ehCGL+Ps73FlIEoQiS70bHD/QLAVG9AYJl9wRgsDCR7XR3IxN9UuSiz8WbVIog3lAzZx6KIP6WAFg+RRBz+g51qyiCqGnw2CcEKIJQBPGJIbGQAifgDOA69IUIkt0d6AqXIOEh+92djbaiT4m2os/Fm1SKIN5QM2ceiiAUKfxNgCKIOX2HulUUQdQ0eOwTAhRBKIL4xJBYSIETYGCr3wUMbLVcaCtaJjKFtqLPxZtUiiDeUDNnHoog/pYAWD5FEHP6DnWrKIKoafDYJwQoglAE8YkhsZACJ+AS2A5JhAiSPTfwLoFtkDCRfZ/TRlvRp0Nb0efiTSpFEG+omTMPRRCKFP4mQBHEnL5D3SqKIGoaPPYJAYogFEF8YkgspMAJMLDV7wIGtloutBUtE5lCW9Hn4k0qRRBvqJkzD0UQf0sALJ8iiDl9h7pVFEHUNHjsEwIUQSiC+MSQWEiBE9ANbJcmQQTJnl0H6Aa2QcJE9r3eRlvRo5KNCBLktqJPKvdUiiC5MwqWKyiCUKTwNwGKIOb3JhRBzN/H+d5Cf4kgrwqBFSJTYEjy8fFqIfBSljJ3CAH5uU8KgXeEwJ4s53OrAx+Rm+/mxw/0IYGcAtv6SUCw7FmRZieCBAsP2c6sG23Fdj/ocnEsouuYOrU0KWjuHT1bycrI3fcUQdwlZf7rKIL4WwJg+RRBzO9HKIKYv4/zvYX+EkEeEAJSVMhNePD2/MdCoG+W8r8TAs8KgZlCoJsQeCLL+dw+iyJIvpsfP9CHBBjYMrDNTtjJama0FdqKu7aS1XbcfU8RxF1S5r+OIghFCn8ToAhifj9CEcT8fZzvLfS3CLJdCDwkBFbaRZHbhEAbIfCaXaCQosWjQuBOIfCGEHhECHQRArcIgcX2a74XAl3t+R4UAruEgJ4IohY53hIC91EEyXd74gcWHIHcAtvEFCBYdnUvKFxy+HU/WJjIdjo22krmveBgIl9pK/pc1IzcPaYI4i4p819HEcTfEgDLpwhifj9CEcT8fZzvLfSnCPK6ELhDCMwSAj8JgXghsEUI/CIEWgiBH+xCxVC7WDFXCDQRAnJaixQ5pBgihY3u9jLk8XAh8HwOIsinQqC1EKgsBFZRBMl3e+IHFhwBBrb6ARwDWy0X2oqWibxzaSv6XLzxahRBvKFmzjwUQShS+JsARRBz+g51qyiCqGnw2CcE/CWC3C8EIoXAm3YhQo7qiLGLIlIYaSQElgsBOW1GiiRS4JAiiGP0hhRI5KgROeqjlhC43Z5XiidjchBBHKNB5EiTuymC+MRGWEhgEGBgqx/AMbDVcqGtaJnIu5y2os/FGw9IEcQbaubMQxHE3xIAy6cIYk7foW4VRRA1DR77hIC/RBApbsgRG1K0WCIEvrUf/5ZFmFCvHaIngsjr5cgOOZ3GIXDI19ymw0iBpVWWPOr8esdcE8QnJsVCCogAA1v9AI6BrZYLbUXLRN62tBV9Lt64NIog3lAzZx6KIBQp/E2AIog5fYe6VRRB1DR47BMC/hRBpKiwzr6+xyIh8LgQuFUI9LNPddlpHwniWEBVTwSRYsUCIdBUlU++1xNB3hMCnYTAvUKgsRCYThHEJzbCQgKDAANb/QCOga2WC21Fy0Te5bQVfS7eeECKIN5QM2ceiiD+lgBYPkUQc/oOdasogqhpBMjxv//+a+ia+ksE0RtpYfQ0jgQxtKmycrkQYGCrH8AxsNVyoa1omcjbi7aizyUX16N7miKILpagTKQIQpHC3wQogpjftVAECcA+fu6557B+/XrD1pwiSOY0G4oghjVTVswNAgxs9QM4BrZaLrQVLRN5i9FW9Lm44X40l1AE0SAJ2gSKIP6WAFg+RRDzuxeKIAHYx3v27IEQAnXq1MHvv/9uuBZQBKEIYjijZIW8IsDAVj+AY2Cr5UJb0TKRNx1tRZ+LNw6JIog31MyZhyIIRQp/E6AIYk7foW4VRRA1jQA6bt++vSKEREREYPDgwfjjjz8MU3uKIBRBDGOMrEieCDCw1Q/gGNhqudBWtEzkzUdb0efijWOiCOINNXPmoQjibwmA5VMEMafvULeKIoiaRgAdnzt3DoULF1aEEDkqRO4vvPACUlNTC7wVFEEoghS4EbICPiHAwFY/gGNgq+VCW9EykTchbUWfizcOiiKIN9TMmYciCEUKfxOgCGJO36FuFUUQNY0AO548ebIifoSFheHBBx/EnDlzDLFWCEUQiiABdiuxutkQYGCrH8AxsNVyoa1omcjbiraizyUbl5NjMkWQHPEE1UmKIP6WAFg+RRDzuxSKIAHcx9evX1dEkJ49eyIqKgpr1qwxRGsoglAEMYQhshJ5JsDAVj+AY2Cr5UJb0TKRNyBtRZ+LN86JIog31MyZhyIIRQp/E6AIYk7foW4VRRA1jQA8njdvHqZOnYqff/7ZMEKImUSQ14TAA0LgIS/3rkKgbUwMRnTtauh9SOfOSBg8OADvAFbZnwQY2OoHcAxstVxoK1om8t6krehz8cZvUQTxhpo581AE8bcEwPIpgpjTd6hbRRFETSMAj61WKzZu3KjU3ChCiJlEkCFCYGzJklgTF4fVJt4/jIxES4sF1/76C/+kpQXgncAq+4MAA1v9AI6BrZYLbUXLRN6TtBV9Lt74K4og3lAzZx6KIBQp/E2AIog5fYe6VRRB1DRMcGwEIcRMIshQIfBVbCwaCIGbLRbT77Kd706aZII7gU3wBQEGtvoBHANbLRfaipaJvAdpK/pcvPFPFEG8oWbOPBRB/C0BsHyKIOb0HepWUQRR0zDJcUELIWYVQY7XqIHPoqNNvY8oXhxDu3TBZzNn4n+XL5vkjjBeM06ePIl//vnHeBXLUiMGtvoBHANbLRfaipaJvJ1oK/pcsrgat95SBHELU1BcRBGEIoW/CVAEMb8roQhi0j4uSCHErCLIqthYNBYCiaVLm36XI0KO7N9v0rujYJv1wQcfKAsav/766wVbETc+nYGtfgDHwFbLhbaiZSJvMdqKPhc33I/mEoogGiRBm0ARxN8SAMunCGJ+90IRxMR9XFBCiJlFELk+yFvlyuHewoXxUNGipt2bWSzo0bAhJg8aZOI7pGCaNmXKFEUEmThxYsFUwINPZWCrH8AxsNVyoa1omchbjbaiz8UDN+S8lCKIE0XQH1AEoUjhbwIUQczvZiiCmLyPC0IIMbsIMqRYMbxRtizWxsWZep9evjw6hofjzMmTyoKpJr9V8q15M2bMUESQadOm5dtnevtBDGz1AzgGtloutBUtE3nf0Vb0uXjjkyiCeEPNnHkogvhbAmD5FEHM6TvUraIIoqZh0uP8FkLMLoLIdTO+iYtTFku9MywMZt/l1Jj5b75p0rvDf806duwYNm/erPmApUuXKiLIp59+qjn3ww8/4PDhw5r0gkpgYKsfwDGw1XKhrWiZyPuWtqLPxRufllcR5O+//4bcMzIylI9PT0/HtWvXIF/llpaW5vJeXnf9+nWkpqZ6U13m8SMBiiAUKfxNgCKIH29ggxRNEcQgHeHvamzbtg1RUVFYs2aNvz8KwSKCNA8JwYHq1TEnKsrU+0NFimDY3Xdjzquv4vq1a363H7N8QLVq1RSx49FHH1W+WDvaJYUOIQTWr1/vSMKNGzcwYsQIJT02NtaZXtAHDGz1AzgGtloutBUtE3n/0lb0uXjj2/IqgkydOhX9+/dH0aJFFV/bqlUrDBo0CLt371aq8/XXX2PAgAGoWrWqcr5+/frK+U8++cSb6jKPHwlQBPG3BMDyC0IE+emnn3D//fejXbt2aN26NW699VbFZy1atEi5m3777TflfPv27SH9l+P8e++958e7zbxFUwQxb99qWpZfQkgwiSCfRkejZUgIppYrZ/pdjgi5cOaMxq6YoE9g7NixCAsLU75M16lTBzt37lQu3L9/v5K2Z88e5f3evXvRoEEDJS00NBRPPvmkfoEFkMrAVj+AY2Cr5UJb0TKRtyxtRZ+LN+4sryKI/Mx///0XZcuWRZUqVbKtQt++fRV/fPDgwWyvyXrijz/+gAxE3n33Xa/3LVu2ZC2W77MhQBGEIoW/CRSECOIw99GjRys+aO3atY4kl9dXX31VOb9gwQKXdL7xjABFEM94BfzV+SGESBFEBsw9hcAYIdBDCMwRAu2EwBQhMFkIdBAC3wqBJIPvQ4XAV7GxSnvk02HkwqiO6TByJIgUQaaUKQPUr2/6/fbQUIogHnqAEydOQH5xL1KkCCIiIvDWW2/hwoULyh+vs2fPYvr06ShcuDAKFSqEoUOH4ujRox5+gn8vZ2CrH8AxsNVyoa1omci7k7aiz8Ubz+ULEUSO+pAj8eSIj+y2ChUqIC4uLrvTuulHjhxRfPjgwYPh7b5w4ULdspmoJUARxN8SAMsvSBEkPj4exYoVc07Vy3oHdO3aFRaLBVJ85eY9AYog3rML2Jz+FkLSUlPx+YcfYux991EEMZE4QhHE+1v+/PnzkE+DKVWqFDp37qx8Ce/SpYvyR27MmDFISUnxvnA/5mRgqx/AMbDVcqGtaJnIW5O2os/FG7flCxHknXfeUfzvRx99pFuFAwcOKOcfeOAB3fNMNAYBiiAUKfxNoKBEkCtXrkCOCu7UqZPuzWa1WlG6dGk0bNhQ9zwT3SdAEcR9Vqa60t9CiIS16N13lREUHAlijlEiFEHy7gLOnTuHxo0bK1+y5RQYo4ofjpYGQmCbsHM3Bm44j4SUzGAr0Q/HDibylYFtJmsHl0CwFX/YhV6ZDia0lUw7kZzyuvlCBOnZs6fif5OTk3WrM3v2bOX8Bx98oHueicYgQBHE3xIAyy8oEWTVqlWKD3rllVd0b7Zdu3Yp56U/5JY3AhRB8sYvoHP7WwiRK67/ff06OguB/3I6TMBPl6EI4v3tfvXqVbz++uuQw6xbtmyp/AGTi1pFR0dD/qGTyr8Rt4IMbCetmonWb/yKSbkIGuOndkPxnsvwbC7XJSb/gjtujkPJyjVRtmpNlK3WADfPuwG9IFYvTd0/FEEyg1sHl4K0Fb3+Ksg0BxP5SlvR2oqajyfHeRVBHOuBVK9ePduPlSNA5HSZ33//PdtreKLgCVAEoUjhbwIFJYI89dRTig+ST/bU26ZNm6acX7Zsmd5ppnlAgCKIB7DMeKm/hRDJbOozz2DAHXdwTZAAnxpDEcRzDyDFjRdeeAHlypVThjdOnjzZuSbImTNn8NxzzynpJUuWVKbLXLx40fMP8WMOXwe2CclpmKwnVpxKx6TjVhdBYuK0nijabQkmZr1eXpucGVipRZDJx9OyHxFyfBta141H2+/SXT7H3WBZjZmBbSZ/Bxdf24q7/WLE6xxM5CttRWsraj6eHOdVBHGsByJH47355pu6uzfrgcg2yDWeZJmvvfaa1/uGDRs8wRHU11IE8bcEwPILSgSR64GEhIRALnoqnwqTdb/tttu4HoiPvB9FEB+BDORi8kMIST5yRJka04kLowbsiBCKIJ7d5VKtl2uAyF8VK1WqhM2bNysFyCcOyLSkpCTlvUyX52Va8eLFlS/Qnn2S/672SWB76FM0qdMdTf/TBlE1qqNEbEu0mHPSJlYk78bd3VuhQt3GiKpWFeXbv4SB+4CEPYvQOLYEQorFoEzVWoh+9BskHj+EPgPuQLmKtRFVpz5iOk9TxAwpghRrNQDNWt+EyGpxKNFwOPr96iqoKIGyFEHq3IRb5mzDoDWH8czxzODMnUBaTZmBbSY7Bxef2EpWwStA3zuYyFfaitZW1Hw8Oc6rCOJYD+Sll16C/JU16/7pp58qftib9UDk9Jpx48ZBPhXM233p0qWe4AjqaymCUKTwN4GCEEEc64G0adMG8pHdWXc5VUYupM/1QHzj/iiC+IZjwJfiEEKyexxTXht4/do1rF26FGP69cNEPh0mIIUQiiCe3QUxMTHKF+o+ffrg0qVLzsxS9JCCx/fff+9Mk+fldTI9MjLSmV7QBz4JbA/MQ+3C5VDzpYOYlGLFuGVjEB33CO47ACSeuojRO/6yCSKnLqL/gw1Q+dlDynvXkSAZGPlcO5Ro/QqG/m4Lqib8etougnRFeOwD6LMjXSmvX58qiH1qr3a0x/EdaNe2Oap17I06reuiRJWu6Pj1Ve112QTe6r5gYKsNbH1iK9mwd0ekMtI1tJVM+1D3i5qLN8d5FUF69eql+NiTJ0/qfvyHH36onJfrgnAzNgGKIP6WAFh+QYggjvVA5Igyve23335TfJT0hdzyToAiSN4ZmqaErVu3IioqCv4SQiSo2S+9pIwI4SNyA2+xVIognt3q8o+V3pzN5cuXK3/ElixZoilwxYoVkEO2jbL5JLCVIkip7ui53x4YJe/E7Q3ro9WKNCSmXMfIuS+jeY+eqNn2LlSrF43i965U1vdwFUH+RPf25VHn7csa0WL81K6qaTNWjE5shzL912quUwdjiSmpGD6uDYq2nob/ntQP2Fyvd+0RiiCZzBxkfGIrFEFysdtM7lntMxDeO2zF29e8iCByPRA5LdGd9UAOHTrkbRWZL58IUAShSOFvAgUhguS2HohjNJved8t8uvVM9TEUQUzVnXlvTH4IIbKWrYVQRoTMEAJG3nsKga9iYxXhZlVsLMaWLIkRxYvjm7g4NA8JwafR0ZhSpkxAjuyAh2uUUATJ+/0lS5g5c6YigsyYMcM3BfqxFJ8EtlIEKd0Lve0jOBKT96Bt47q4ZXkaJq0Yi8hqvXDXvB8xZP1eDBrbFiX6fKkjglxA1zvKo94M7cgN9ZogiSlWjHmhPUo/sCbXYHLSV08jsurjePiYe4GlGjNFkExmDi4+sRWKILnabSCIHdnV0WEr3r7mRQRx/II6cODAbD8+NjYWcudmfAIUQfwtAbD8ghBB5Hogclq0fLCE3tajRw+uB6IHxss0iiBegjNztvwQQt4aPx7jH3oIEx55xNB7p+rVKYLYxRKKIL65659//nlFBElISPBNgX4sxSeBrTIdJg6NZp1TprlM2vAyKkf3Qe+9wIR3e6HYXfPwjAx+k0+gR+doFHWIILPuRbE7P8DTSmCcjuFjW6Bk5/kYbR+5kXD0uhIwui2CHLuKCc4FVa/hsTEtUPS26Rh9KjOgzy54k+nqjSJIJjMHF5/YCkUQiiAOg9J5zYsI4niiglxsUG+Toz/kdMT7779f7zTTDEaAIghFCn8TyG8RxLEeSMeOHXXvNqvVijJlynA9EF063iVSBPGOm+lz5YcQEggQxz34IEUQiiA+NVX5qFz5ZVsuzmf0zSeBrRRBysSjxh3xiGt1K8pXqI66ryQpj75N2LUczWpGo+zN7VGlUUvUu7MpittFkIRdX6J5o6ooVdm+MOrv29GxY22UrH07arRphZjbXvBIBJn83YuoUrkBKrbphOpNqqNErX64+1ubkJKT+OE4p+4riiAUQRx2ofdKW8m0DzUfNRdvjvMigvTu3Vvxu8ePH9f96FmzZinnuR6ILh7DJVIE8bcEwPLzWwSRi6Dm9N1w586dyvknnnjCcPdjoFaIIkig9lw+1JtCCEARJHPtEo4E8c1NJ+emy4WIpapv9M1nIkjUA+h35DrGbk7CE7+luv7affwiRm3ch9H73Xl0bQbG79iPEVvOYqKbIzjUQVjCkfP47/d7MPyn88qUG/W53I7VfUURJDPIdXDxia1wJIjrvWESHo57y2Er3r56KoLcuHEDP/zwA+bPn68MMQ8PD4dcePCXX35xVmH79u1YuXIlmjVrpgQYr7zyCjZt2oTU1FTnNTwwHgGKIBQp/E0gv0QQ+ZSqzz//HC1atFB80PDhwxWf9L///U+58Xbt2qWsL3fPPfco5x988EHl/IULF4x3YwZYjSiCBFiH5Xd1g10IoQhCESS/7zkjfZ5PAls5EkSKIEczA2dHUBRIr+p+oQiS2ZcOLj6xFZME/Q4m8pW2orUVNR9Pjj0VQc6dO6eswSRFEPn4W7nL6TDy1bHJJ8LMnTsXixcvxmeffYaFCxcqea5du+a4hK8GJEARxN8SAMvPLxFkw4YN+PLLL7FmzRqsW7cOq1evVkSRq1evKnfeTz/9pJyX6fK8vE6KJhRB8u6YKILknaHpSwhmIYQiCEUQ09/gOTTQJ4HtyQsYufYIxnkxcsNIIokaEwNbbWDrE1uhCMKRIOobLcuxpyJIlux8ayICFEEoUvibQH6JICa6LQOuKRRBAq7LCqbCwSqEUAShCFIwd5wxPpWBrTbYlz1DEUTLhbaiZUJbyWQiBc28bhRB8krQPPkpgvhbAmD5FEHM4y+yawlFkOzIMF1DIBiFEIogFEE0N0IQJTCwzQzi1N1OEUTLhbaiZSJthraiz0V9P7l7TBHEXVLmv44iCEUKfxOgCGJ+P0IRxPx97NMWOoSQb7/91qflGrUwiiAUQYxqm/lRLwa2+gEcA1stF9qKlom8R2kr+ly88V8UQbyhZs48FEH8LQGwfIog5vQd6lZRBFHT4LFbBIJJCKEIQhHErZvCpBcxsNUP4BjYarnQVrRMpFugrehz8cZlUgTxhpo581AEoUjhbwIUQczpO9StogiipsFjtwkEixBCEYQiiNs3hQkvZGCrH8AxsNVyoa1omUiXQFvR5+KNu6QI4g01c+ahCOJvCYDlUwQxp+9Qt4oiiJoGjz0iEAxCCEUQiiAe3RQmu5iBrX4Ax8BWy4W2omUi3QFtRZ+LN66SIog31MyZhyIIRQp/E6AIYk7foW4VRRA1DR57TMDsQghFEIogHt8UJsrAwFY/gGNgq+VCW9Eyka6AtqLPxRs3SRHEG2rmzEMRxN8SAMunCGJO36FuFUUQNQ0ee0XAzEIIRRCKIF7dFCbJxMBWP4BjYKvlQlvRMpFugLaiz8UbF0kRxBtq5sxDEYQihb8JUAQxp+9Qt4oiiJoGj70mYFYhhCIIRRCvbwoTZGRgqx/AMbDVcqGtaJlIF0Bb0efijXukCOINNXPmoQjibwmA5VMEMafvULeKIoiaBo/zRMCMQojvRZB62B8XhYXV6wH1MwUG3x3Xw+G4KHyUtfy6NfFTxRi8HVUBC6rUxHUvPvv20FBcOHMmTzbCzIFFgIGtfgDHwFbLhbaiZSLvdtqKPhdvPCFFEG+omTMPRRCKFP4mQBHEnL5D3SqKIGoaPM4zAbMJIb4XQepiQ5miGFG5rt9EkC3limJoJdfyb1QqjwHlY7CsUhwSihfCf2JrweqhEEIRJM+3R8AVwMBWP4BjYKvlQlvRMpE3PG1Fn4s3zpAiiDfU/p+9c4G3oVwf8LjLLbaoKOR+i26SilRUKImKOh1Op9JFqPQ/uUdJ0pFT0v10V6GL6uiGotJFqkOc6EIKKZI7e9u8/983rL3X3jOz12XPzJqZ71nnt86eNZdv5nvmmzfvs96ZFc1tkCBeKwDaR4JEM3bE9woJEk+DaVcIREmEeCpBmhwjD2dVl+cbNJH1dWrIFZUqynkVK8vg2g0ku3kz+fqIanJz9WpyaeWq8kDtw2Vg1mFyU5VK0qliFZk0IWJMAAAgAElEQVRUr4lI82a229lJkPhKk+21q0jranVlDxLElfEe5UZIbO0TOBJbKxfGipWJig2MFXsu6cRNJEg61KK5DRIESeE1ASRINGNHfK+QIPE0mHaNQFREiFcS5LraR8vwSpVkeJ3Gsq/JUdK3QjV5p3EzkabHyO0VKsu/GzeRedXKSpvDjpEdzZvLnrrVpMkhNeTrps1lZ70saVultmyz3a6pFClBmtaXiRXLy6A6SqKkdjsOlSCuXR6haYjE1j6BI7G1cmGsWJmoC52xYs8lnSCIBEmHWjS3QYJ4rQBoHwkSzdgR3yskSDwNpl0lsHDhQqlZs6a89957rrbrZ2PeSJByUrt0Wbm8dmPzlpTsetXl2DLlpVulSnJBpUpy5iGVZGJ9JUEOkesP3jajJEj7anXM6o19jY+QbpWOkDV17bYrQoI0aygvHHqIdD+8Ps8E8XMQhXhfJLb2CRyJrZULY8XKRF36jBV7LumERSRIOtSiuQ0SBEnhNQEkSDRjR3yvkCDxNJh2nUDYRYg3EqSC9D+yllxVobJMPqap5DY8XM6pUFO+bRZfmVHw2SF2EuSXBnbbNbOvBGnWSF6peoicW6OebEmxAiRWMUIliOuXR+AbJLG1T+BIbK1cGCtWJuoCZ6zYc0kn+CFB0qEWzW2QIF4rANpHgkQzdsT3CgkST4NpTwiEWYR4JUHUg1FzGx0lAypWlrvrNZQFNSrJ6ZUOleuqVZXLqtSUBU0TS5D1zZrYbGcvQTbXqixVS5aVMw9Wm/zl8HqSnaIMQYJ4cnmEolGj0yVi9B9z4D1jmRgzlknzZfnJzZh10Z8ufKJMJoW4KCZwYawwVuzjQWEuqX5GgqRKLLrrI0GQFF4TQIJEN37EeoYEiZHgr6cEwipC3Jcg8dUeBaezmzSSHxo2lp0FKkIKrhOryoj/m+528W0kM40E8fQSCXzjSBD7UxTPBQlygFE8E4RZ/riJ58JYyeeS7BQSJFlS0V8PCeK1AqB9JEj04wgSJPrnODA9DKMI8VOCJCMiMrkOEiQwl1JGDiQ+gSOxzT8F8VxIbA9wiWfCWGGsxCrF8kmkN4UESY9bFLdCgiApvCaABIli5CjYJyRIQR588phA2EQIEiS/EgUJ4vHFEZLmVVJLYms9WTEmut8OE0+GsRJPI3+asZLPIpUpJEgqtKK9LhLEawVA+0iQaMcQ1TskSPTPceB6GCYRggRBggTuAsrwAZHY2p8AElsrF8aKlYmaw1ix55JoLhIkESF9liNBkBReE0CCRD+eIEGif44D2cOwiBAkiB4SZNWqVfL222/LTz/9JBs2bAjkNRO0g6LiwXpGuB3GykTNYaxYuTBWrEwSzUGCJCKkz3IkiNcKgPaRINGPJ0iQ6J/jwPYwDCIECRJtCZKTkyPjxo2TefPmmdfJggUL5IorrgjsNRO0A4vd66/D31TY68Aj1sdkucTW1+FvskzUejrwiPUxFS526yJB7KjoOQ8JgqTwmgASJPqxBQkS/XMc6B4GXYQgQaItQa6++mpZtmxZgWtkypQpBT7zwZlALLnR4a8zBesSHXjE+mjtvf2c2Po6/LUnYD9XBx6xPtoTSH4uEiR5VlFfEwnitQKgfSRI1KMIzwSJ/hkOQQ8//vhjqVmzprz33nuBO1okSPglyLZt22TPnj2WsaXkx/nnn2+Zv3XrVss8ZkAAAhCAQGYJIEEyyz9Ie0eCICm8JoAECdIV782xUAniDVdaTZFAUEUIEiT8EuScc84RwzBk1qxZBUblQw89JJMmTSowDwFSAAcfIAABCASGABIkMKci4weCBPFaAdA+EiTjl7nnB4AE8RwxO0iWQBBFSFQkyE8NGsjwQw+VEcV4n1CihAzp3VtGXHlloN/D//Y3+eF//8sbdosXLzYlSMeOHSU7Oztv/n/+8x+LBJk/f37eciZEjPottHmncr7hYqUFEysTNQcu9lzSmYsESYdaNLdBgiApvCaABIlm7IjvFRIkngbTGScQNBESFQmyuG5daV2qlLzcvXvk3yeVKSOfzJlTYCyrB6BefPHF5u0vMRGSm5srQ4cONR+Kqn4dRkkRdesMr3wCJHD5LOKn4BJP48A0TKxM1By42HNJZy4SJB1q0dwGCeK1AqB9JEg0Y0d8r5Ag8TSYDgSBIImQKEmQK+rUkbtOPllaGIYcX7p0pN+qj0qGxL/27t1rESFq+Zo1a2TdunXxqzJ9kEBeAtfpEjE0eSdz8k0umvBQ5z2ZF2PFnhJjxZ5LOnORIOlQi+Y2SBAkhdcEkCDRjB3xvUKCxNNgOjAEgiJCoiZBxp50kjx9zjny7iWXyOxevSL7nt6tm5xUtqy898orsnLp0rxx7SRC8lZgogABEtsCOPI+kNjmocibYKzkoSgwwVgpgKNYH5AgxcIXqY2RIF4rANpHgkQqZNh2Bglii4WZQSAQBBESRQnyYrduZjXINQ0ayKCmTSP9PrlcOZlw000FhrMSIb169ZILLrigwDNCCqzEB5NAgcS2/xgxNHknOv0FEltNmKhzX9SLsWJPh7FizyWduUiQdKhFcxskCJLCawJIkGjGjvheIUHiaTAdOAKZFiFRlSBtypaVRf36yY1NmsjgZs0i++5Rs6ac17Ch3HjhhbLmhx/yxjciJA9FkRO2ie2MZWJo8naCY5vYasJEnXu7F2PFjsrBZ4LEbp2KCTPNx4o9qcRzkSCJGemyBhLEawVA+0iQ6EcTJEj0z3Hoe5hJERJlCfJWr17SoWJFeeviiyN7W0zslp/WJUvKVwsXinpAauylREjXrl3NX46ZU+hBqrF1dP9LYms/ApAgVi6MFSsTNYexYs8lnblIkHSoRXMbJAiSwmsCSJBoxo74XiFB4mkwHVgCMRHid7IadQlyQ+PGckuLFubtMerXY6L8Vg9LbV+xYoExrsaTYRjStGnTAvP5cIBAUYlt82UiurwLjwenxFYXHqqfhV+MlQPXgy0Xm0oQncdKYUbJfkaCJEsq+ushQbxWALSPBIl+HEGCRP8cu9rDffv2ifpp0dg7lcb379+ft53aXn1O5ZUJEaKDBLm1ZUuzEuSV7t0lyu9HzzrLlCCv/Pvf8u3XX+cNvd27d8uGDRvyPjORT4DElsTWKVnPHyUHphgrjJVkx0rhsZPsZyRIsqSivx4SBEnhNQEkSPTjCBIk+ufYtR6uXr1azj33XDnxxBPNb8/VN+hPPPFEUu1/+eWXUrlyZXO7Zs2ame289tprSW0bv5LfIuT/Lr9cJlWvblZKvFmrltxapYrcUKmSzK5dW9qULCkvHnGEjK1WTaR580C/F9etK+onctWvw6gHo6pngqjbYVQliJIgb/bsafZx+HHHSdTfp5QvL1PHFP2Qx/gxp/N0osR2zDoRXd7x48DkUsS3+7owUf2MvRgr+ddCjIn6y1ix5xLPKNlpJEiypKK/HhLEawVA+8WVIOr2a/VWX7LVrFnTvCh37twZ/YszRD1EgoToZAXlUNesWSMdOnQwhcYtt9yS8LDUsxdGjBgh5cqVk+ZKFhTz5acIuW/oUDmrdGltJIgoORDx95QzzkCCJHkNktjaJ3AktlYujBUrE3WZMVbsuSQZggqshgQpgEPrD0gQJIXXBIorQdQFqmLWL7/8YkqQTZs2yfDhw7W+boPWeSRI0M5ICI7nueeek2eeecaUIBdeeGHCI37kkUdk2rRp5voDBw5MuH4yK/gpQtTxqOdJDKhUKfKVIFEXIKp/SJBkrrAD65DY2idwJLZWLowVKxN1FTFW7LkkH4Xy10SC5LPQfQoJ4rUCoH03JMjpp59u5j7Vq1c3/44bN073SzdQ/UeCBOp0hONgrrnmGtm4caMcfvjh0qJFiyIP+vvvv5dnn31WRo8ebQaAV155pcj1U1nopwh5bPx4ueXSS5EgEagSQYIkf5WR2NoncCS2Vi6MFSsTdaUxVuy5JB+F8tdEguSz0H0KCYKk8JqAGxJk+vTpZu6jHh+g3qtWrdL90g1U/5EggTod4TiYHj16mAd62mmnySGHHOL4gFP14NPbb7/dXK5unylRooSocjA3X36KkNkvvGBWhJxQokRknwlCJYibozP8bZHY2idwJLZWLowVKxMVARgr9lzSiY5IkHSoRXMbJIjXCoD23ZAg27Ztk1KlSpkCpFatWtG8GEPcKyRIiE9eJg5d3dsWu6WlX79+5oW9du1a20NRt82sXLlS1K9vqOeBtGrVyna94s70S4Ts3LFD1q5eLX07dJAJ1apF8sGoSJDijsZobU9ia5/AkdhauTBWrExUNGCs2HNJJ1IiQdKhFs1tkCBICq8JuCFB1NXXsmVLM1e6/vrro3kxhrhXSJAQn7xMHLoSGy+//LK56zvvvNO8sBcsWGA5lPXr18vUqVPN+fPmzTPXGzRokGU9t2b4JULU8U76xz+kR7lySJCQ3hrD7TDJX3UktvYJHImtlQtjxcpEXWmMFXsuyUeh/DWRIPksdJ9CgnitAGjfLQmifhhC3Qrz7rvv6n7ZBq7/SJDAnZJgH1DseSDqKF988UXzwv73v/9tOegxY8aYPw2lFowaNcpc79VXX7Ws5+aMmAiZO3eum83atrV961bz1pi+FSpE6idyqQSxPd3aziSxtU/gSGytXBgrViYqcDBW7LmkE1SRIOlQi+Y2PY87TurWMKRRDUMO62NIzeGGnNLsMLll+Q1C+g4BNwi4JUE+/PBDMwfas2dPNC/GEPcKCRLik5eJQ4//NZhFixaZF3bhn3yaNWuWqGWxV/v27c3ngfzxxx+xWZ799UuEqN/+fuHBB2VI795IkJBVhFAJkvzlR2Jrn8CR2Fq5MFasTNSVxlix55J8FMpfEwmSz0L3qZefeELGDxqEBEH5eEbALQmirtXrrrtO90s2kP1HggTytATzoNTzQNQ/QmKvP//805Qgl156aWyWqHkTJ07M+7xr1y4pW7asZ88DydtR3MRHH31k/ia3HxUhLz70kFkRckrJkhLk90klSsgVderI2JNOkhe7dZM2ZcvKW716yQ2NG8utLVvKmz17mv2gEiRuIDF5IIGr30KMTpeI0X/MgfeMZWLMWCbNl+UnN2PWRX86fjiQ2Oaf7xgXJIiViWLDWLHnEhs3qfxFgqRCK/rr/rJqlfnvliaVqARxo/KBNgoScFOC/P7779G/IEPYQyRICE9apg5ZPQ9k5syZBXaflZUlJ554Yt489RvYO3bsyPusRIS6F27w4MF58/yY8EuE5GRny5bNmwP/nj97NhLkYMUKlSDJX4EktvYJHImtlQtjxcpEXWmMFXsuyUeh/DWRIPksmBLZu3ev/PTddzLhppukzvncDlMwhedTcQm4KUG4XoNJAAkSzPMSyKNSzwMpbDNPPvlkqVq1qnm877//vuXBPyNHjjQlyGuvveZ7n/wSIb53LI0dLv7wQyQIEiTlkUNia5/AkdhauTBWrEzUBcdYseeScjASMStRp0yZks6mbBNhAq8++aQ0aI4EKW7Sz/YFCSBBIhw0DnYNCRL9c+xaD+OfBxJr9PLLLzclh7pVZuzYsbHZeX9PO+00354HkrfTuAlEyAEYSJAxErvVh0qQuAskwSSJrX0CR2Jr5cJYsTJRlxdjxZ5LgtBju5hKEFsszDxI4KTalaXT+Y2lx+C2vGFQ7DFwdtdGcnadOlxfESaABInwyXWza0pyDBgwwNJk7Jdf+vTpI5s2bSqwfOfOnebzQFq3bl1gvt8fECEiSBAkSDrXHYmtfQJHYmvlwlixMlHXHGPFnks68QgJkg41fbZ5/dln5ZnJk3nDwLUx8MZzz+lzAWnYUySIhic91S6rX0K54oorRP3WdeHXM888Y1aCPP/884UXyX/+8x9z2aBBgyzL/J6huwhBgiBB0rnmSGztEzgSWysXxoqVibrmGCv2XNKJR0iQdKixDQQgAAEI2BFAgthRYZ5JIDs7W7p06SKNGjWSSpUqSfny5aVjx44yb968PEKfffaZdOvWLe+zmujXr5+cd9555rNC1Ha1atWSrl27yv33319gPb8/6CxCkCBIkHSuNxJb+wSOxNbKhbFiZaKuOcaKPZd04hESJB1qbAMBCEAAAnYEkCB2VJiXR0A9fTv+lZubK/v27YufZZlWlSOFX2q7wm0VXsePz7qKECQIEiSd64vE1j6BI7G1cmGsWJmoa46xYs8lnXiEBEmHGttAAAIQgIAdASSIHRXmRZqAjiIECYIESeeiJrG1T+BIbK1cGCtWJuqaY6zYc0knHiFB0qHGNhCAAAQgYEcACWJHhXmRJxATIfG39kS500gQJEg645vE1j6BI7G1cmGsWJmoa46xYs8lnXiEBEmHGttAAAIQgIAdASSIHRXmaUHgww8/lJo1axZ4xklUO44EQYKkM7ZJbO0TOBJbKxfGipWJuuYYK/Zc0olHSJB0qLENBCAAAQjYEUCC2FFhnjYEdBEhSBAkSDoXNYmtfQJHYmvlwlixMlHXHGPFnks68QgJkg41toEABCAAATsCSBA7KszTioAOIgQJggRJ56ImsbVP4EhsrVwYK1Ym6ppjrNhzSSceIUHSocY2EIAABCBgRwAJYkeFedoRiLoIQYIgQdK5qEls7RM4ElsrF8aKlYm65hgr9lzSiUdIkHSosQ0EIAABCNgRQILYUWGelgSiLEKQIEiQdC5qElv7BI7E1sqFsWJloq45xoo9l3TiERIkHWpsAwEIQAACdgSQIHZUmKctgaiKECRIYgkye/Zsefzxx2XXrl3ajv/CHSextU/gSGytXBgrVibqemKs2HOJxZoJEybIwIEDJTs7OzbL8S8SxBENCyAAAQhAIEUCSJAUgbF69AlEUYQgQRJLkG+++UZq1Kgh+/fvj/4gT7KHJLb2CRyJrZULY8XKRF1mjBV7LrEQ9Oeff0rjxo1jH4v8iwQpEg8LUyDw9ddfy2uvvZbCFqwaNQKffPKJzJkzJykBG7W+058DBJAgjAQI2BCImgjxRIKMGiDPn32RLBuVLxhkjIvTowfK9E49ZGmh9ncMuV4+vOximX7lTZKbxv6mnHGGTFXbFXp99tln0qNHj0Jz9f5IYmufwJHYWrkwVqxMVPRgrNhziUXWN998U66++urYxyL/IkGKxMPCIghs2bJFZsyYIb179xbDMMz3hg0bitiCRVEnsHfvXjn33HPNsXDaaafJI488ImvWrIl6t+lfHAEkSBwMJiEQTyBKIsQTCTKyrwys00bmjHRRfMRLjZF/l/+rd6K8VaD9ofLBeafJ6Db1pGHLS2Rn/PpJTjtJkLvvvlsmT54cPwS0nyaxtU/gSGytXBgrViYqgDBW7LnEgustt9wizz33nPlxx44d8uuvv8YWWf4iQSxImFEEgRUrVsj48ePzpEeZMmXypq+44grp378/b80ZKAFbtWpVc1yULl06b3xceumlMn/+/CJGF4uiQAAJEoWzSB88IxAVEeK1BNl2bTe56dSe8u3wITLnrFbStUFDObdpW5l240iRUdfK1JNPkdtObiE9jj9PXupysgzpcIr0aVJfzm55jnw6bIzIaJvtbCXIAeGyp9/Jctyx7kqQc845R7766itZuXKlzJw5U8477zzZvHmzZ2MrDA2T2NoncCS2Vi6MFSsTdY0zVuy5xOLf8ccfLz///LN89NFH5u0JJ5xwgqhbZOxeSBA7KsxzIrBnzx557733pG7dulKpUiVREqREiRJmonvTTTeZ3/yrb/9568vgnnvuyRMf5cqVE/VWt0X/61//kj/++MNpaDE/IgSQIBE5kXTDOwJRECHeSZCT5IXL2kv3Ju3lnSGjZfMlraVDmytk0+gxsvPaM+SsZt1lw/C+MqB6LRl5zXCRMSNlXpvq0q7jtbJjzHD5qF1t6dNrmP12I+wqQbyRIDk5OVK7dm354YcfZO7cubJt2za58sortX9IKomtfQJHYmvlwlixMlH/VWKs2HNRbJRkbtCggahbEZcuXWrGXZV87Nu3z/Y/6EgQWyzMTJLAqlWr5KGHHspLehcvXpzklqwWRQKbNm2S5s2bm+Nh7Nix8uWXX/JMuCie6CL6hAQpAg6LIBAjEHYR4pUEubFmZamVdaxMv3W0KTg+Pa2m1K3VSC5o3FguaFxP2jbuLEuGqdtmTpJ3zNtaRsq8k+vIDX8dKTJmtGzo1ki6dr1JbLcb7p8E+fjjj00JMnz4cFH3ifI6QIDE1j6BI7G1cmGsWJmoq4ixYs9FsVEPplRJyKBBg0QlJIleSJBEhFieLAFVJfLFF18kuzrrRZDA8uXLta/2jeBpTalLSJCUcLGyzgTCLEK8kiAD65wo/+5xvJzZ7FxZPGy0rD63gZx59oCCDywt8OwQOwlys8N2/kmQO++8U+677z5RTwtv166d5ObmOn4bqdM1QGJrn8CR2Fq5MFasTFSsYKzYc1FsBg8eLM8++6ysW7fOrAhRFSBOt8Ko9ZEgOv3Xh75CAAIQ8JYAEsRbvrQeMQJhFSHeSRD1YNTRsqZ3Gzm7ydnyyeC/ydjGdaRL65PkuuNbymWd/iZ7EkqQISK32W1nJ0FGymfntpIL6lSTqlVqS7dmHWXO8NQezGr3YNSzzjrLLIVUw1XdP7x7926ZPn16xEZv6t0hsbVP4EhsrVwYK1Ym6opjrNhzUWxatWplPg9ETR911FFmKfpLL73kGKiQII5oWAABCEAAAikSQIKkCIzVIRBGEeKJBHH8NZaRsvnmQbL61uEFK0Ic149JjHS3i22f3N/CEkRVfRx99NF594L26tVLvv76a3nrrbe0H+wktvYJHImtlQtjxcpEBRDGij0XJZrVQ1Fjr4EDB5riedGiRbFZlr9IEAsSZkDAQkA90+yqq64yr69jjz1WzjzzTLPqKrbiXXfdJeqLH7XspJNOkn79+smPP/4YWyyTJk2S1q1bm8svvPBCbhvKI8NE1AggQaJ2RumPLwTCJkL8lSDJyQhJKEW8aaewBFEDZu3atXnjRv3j/Pvvv8/7rPMEia19Akdia+XCWLEyUbGDsWLPJZ24igRJhxrb6EpA/fyrYRjy008/WRC88cYb5jIlPOxeTz75pEyYMMFuEfMgEBkCSJDInEo64jeBMIkQJEi+ULGTIH6PnbDsj8TWPoEjsbVyYaxYmajrnLFizyWdGIgESYca2+hKYNiwYaboWLFihQXBggULzGX33nuvZZmacdttt9nOZyYEokQACRKls0lffCcQFhGCBEGCpHNxkNjaJ3AktlYujBUrE3XNMVbsuaQTj5Ag6VBjG10J/POf/zRFx8KFCy0I1LWkqkSGDh1qWaaey8PPB1uwMCOCBJAgETypdMlfAjER8v777/u74xT2hgRBgqQwXPJWJbG1T+BIbK1cGCtWJupCYqzYc8kLMilMIEFSgMWq2hN46qmnTNGhbn2Jf3366afy9NNPm8v69+8fv0h27twpt99+e4F5fIBAVAkgQaJ6ZumXrwSCLkKQIEiQdC4IElv7BI7E1sqFsWJloq45xoo9l3TiERIkHWpsoyuB2HM/1PM9Yq/9+/fLqFGjRP0cdcmSJUU9CD7+papHNmzYED+LaQhElgASJLKnlo75TUDdY1mjRg0JYkUIEgQJks71QGJrn8CR2Fq5MFasTNQ1x1ix55JOPEKCpEONbXQloG6DUbe8xD/344UXXpDly5ebSLKysqRjx455eNasWSNTpkzJ+8wEBKJOAAkS9TNM/3wlEFQRggRBgqRzIZDY2idwJLZWLowVKxN1zTFW7LmkE4+QIOlQYxtdCagHoioJEnvI6Y4dOwr84kujRo3Mn8GN8Rk5cqRkZ2fHPvIXApEngASJ/Cmmg34TCKIIQYIgQdK5Dkhs7RM4ElsrF8aKlYm65hgr9lzSiUdIkHSosY2uBDZu3GhKEPVTueo1efJk2bx5cx6OU045RWrXrm1+/uijj+T111/PW8YEBHQggATR4SzTR98JBE2EIEGQIOlcBCS29gkcia2VC2PFykRdc4wVey7pxCMkSDrU2EZXArm5uVKiRAnp0aOHrF69WuKfDaKYdOvWTcqXL28+H+Qf//iHrpjot8YEkCAan3y67i2BIIkQJAgSJJ3RTmJrn8CR2Fq5MFasTNQ1x1ix55JOPEKCpEONbXQmUK1aNWnfvr3ceeedoqRI/Ktv375mpchDDz0ky5Yti1/ENAS0IIAE0eI008lMEQiKCEGCIEHSuQZIbO0TOBJbKxfGipWJuuYYK/Zc0olHSJB0qLGNzgQaNmwoFStWtH1g/80331zgmSE6c6LvehJAguh53um1jwSCIEKQIEiQdIY8ia19Akdia+XCWLEyUdccY8WeSzrxCAmSDjW20ZlA27Zt5aKLLrJFMG7cOFG/EPPHH3/YLmcmBKJOAAkS9TNM/wJBINMiBAmCBEnnQiCxtU/gSGytXBgrVibqmmOs2HNJJx4hQdKhxjY6E/jrX/8qq1atskXw9NNPy8MPP2y7jJkQ0IEAEkSHs0wfA0EgkyIECYIESeciILG1T+BIbK1cGCtWJuqaY6zYc0klHr399tuyadMmiUmQ7777ThYtWpRKE6wLAQhAAAIQKEAACVIABx8g4C0BJUJq1qwpH3zwgbc7KtQ6EgQJUmhIJPWRxNY+gSOxtXJhrFiZqIuMsWLPJakAdHCl//73v1KqVCm56qqrZOjQoeZzDLZt25ZKE6wLAQhAAAIQKEAACVIABx8g4D2B+fPnS40aNXwVIUqC9KhZU4a1bi0vdusmbcqWlbd69ZIbGjeWW1u2lDd79pQWhiEyJl8WRHV6yhlnyFTVT14JCZDY2idwJLZWLowVKxN1gTFW7LkkDD6FVjAMw5Qfsb+FFvMRAhBIQGD9+vUJ1mAxBPQigATR63zT24AQ8FuELPnsM1NyHF+6NBIECZLyVWB0ukSM/mMOvGcsE2PGMmm+LD+5GbMu+tOFoZlMCnFRTODCWGGs2MeDwjYZy50AACAASURBVFxS+dynT588CTJhwoRUNmVdCEBARPr16wcHCEAgjgASJA4GkxDwk4CdCNm8ebOnhzDm2muld+3aVIJQCZLSOEOCWHEhQQ4kuoXJMFYKExFhrNiPFSsp5zkzZ86UMmXKSNmyZeWbb75xXpElEICAhcDGjRtNifjTTz9ZljEDAroSQILoeubpdyAIFBYh6nfbvXy9O3Om3D14MBIECZLyMKMSxB5ZPBcqQQ4wimdC1VD+uInnwljJ55LM1JYtW8wkrly5csmszjoQgEAcgeeff968fqZOnRo3l0kI6E0ACaL3+af3ASAQL0LU/c7z5s3z/KjU8z/OrlKFZ4J4Tjo6O4hP4Ehs889rPBcS2wNc4pkwVhgrsdvl8kmkN6X++5iVlZXexmwFAY0J9OjRw5QgHTp00JgCXYdAQQJIkII8+ASBjBCIiRD1j7w6dep4fgzLv/xSnpo0SS4+8ki5vlEjHozqOfHo7EAltSS21vMZY6L7M0HiyTBW4mnkTzNW8lmkMnXHHXfI9OnTU9mEdSGgPYF9+/ZJhQoVTAmibinLzs7WngkAIKAIIEEYBxDIIIE///xThgwZYv7HKfbUe/VTgK+99prnR/XZ++/LaRUqmLfG8OswnuOO3A5I9q2nlEoQKxM1h7Fi5cJYsTJJNGf58uXCT+MmosRyCBQk8Omnnxb4N+bbb79dcAU+QUBTAkgQTU883Q4WAVUJUr9+fSldurT5H6vq1avL3r17fTnIWy69VC6tVYufyPWFdnR2QmJrPZcktlYmag5jxcqFsWJlwhwIQMB9AjfccIP570r1UGH1Zdull17q/k5oEQIhJIAECeFJ45CjS+D111+Xww47zPwP1YUXXuhLR9XDUh8YNQoJ4gvtaO0kdq+/Dn9TOXM68Ij1MVkusfV1+JssE7WeDjxifUyFC+tCAALuEBg2bJjs3LlTPvjgA9mzZ4/cdttt7jRMKxAIOQEkSMhPIIcfPQKqAqRXr15SrVo1UU/E9+Ol7hlVD0vtkpUV+bfq51R+HcaVYRVLbnT4mwowHXjE+pgsl9j6OvxNlolaTwcesT6mwoV1IQABdwl88cUXsn//fncbpTUIhJgAEiTEJ49DjzaBrVu3ynfffedbJ1evXCm6vLf88YdvXNkRBCAAAQhAAAIQyCQB9fPSqhKEFwQgcIAAEoSRAAEIQAACEIAABCAAAQhAIKIE3njjDVFVv7wgAIEDBJAgjAQIQAACEIAABCAAAQhAAAIRJbBixQpuh4nouaVb6RFAgqTHja0gAIFiEFi7dq0MHz5cJk6cWIxW2BQCEIAABJIlsHLlSnn00Udlzpw5yW7CehCAQEQIcDtMRE4k3XCNABLENZQ0BAEIpEJg+vTpMnDgwFQ2YV0IQAACEEiTwPbt22XAgAEyderUNFtgMwhAIKwEpk2bxu0wYT15HLcnBJAgnmClUQjkE9i1axcliPk48qZuvPFGefnll/M+MwEBCEAAAt4S6NSpkyxbtszbndA6BCAQOAKqApcXBCCQTwAJks+CKQh4QqBly5aydOlST9oOc6OKy++//252Yd26db79HHCYmXHsEIAABNIlkJ2dLXXq1MmT8rm5uek2xXYQgEDICHA7TMhOGIfrOQEkiOeI2YHuBB577LG8ZF93FrH+//bbb9KiRQvz4wsvvCBPPfWUdOvWLbaYvxCAAAQg4DKBDz/8UHr27GlKEBV3x44dK+PGjXN5LzQHAQgEkYB6HhC/DhPEM8MxZYoAEiRT5NkvBDQmoJ4Hct1118nMmTNl69atZnn2m2++qTERug6BcBJ4/fXX5bXXXgvnwWt21Ep63H///aIEyM6dO+XZZ5+V2bNna0aB7kJATwLq31q8IACBfAJIkHwWTEHAEwKtWrWSb775xpO2w9qoEiAdOnSQf/3rX7J3796wdoPjhoD2BCZNmiT33nuv9hzCAKBjx47SuXNn+fTTT8NwuBwjBCDgIgFuh3ERJk1FggASJBKnkU4EmcDkyZPl119/DfIh+n5sTZs2FXVLjPoGuXfv3ub+//jjD9+Pgx1CAAIQ0IHA7t275aijjhL1oO7+/fvL008/bXY7JydHh+7TRwhoT0DJap4DpP0wAEAcASRIHAwmIQAB7wmsX79emjdvbu7o888/l4suusisBuGXYrxnzx4g4DaBt99+W9566y23m6U9lwm8//775vNAVLPq2QCjRo0SJZ7nzJnj8p5oDgIQCCKB/fv3B/GwOCYIZIwAEiRj6NmxLgTatWsny5cv16W7Cfup7kH/xz/+Ya6n7lEdMGCAPPzww7Jt27aE27ICBCAQLALjx4/n4ZrBOiW2R3PnnXfKI488Yi5Tt8OMGDHCjLs8KNEWFzMhEDkC3A4TuVNKh4pJAAlSTIBsDoFEBNTT99VPwPKCAAQgAAEIZIKAEs7xz19SP0+ubpHhBQEI6EHg9ttv53YYPU41vUySABIkSVCsBgEIQAACEIBAQQLqNou5c+cWnMknCEAAAhCAAAQgEGACSJAAnxwOLRoEOnXqJN9++200OkMvIAABCMQRGDNmjIwePTpuDpMQgAAEIBA0AllZWZKdnR20w+J4IJAxAkiQjKFnx7oQGDZsmPzyyy+6dJd+QgACmhHggXuanXC6CwEIhI7ALbfcwu0woTtrHLCXBJAgXtKlbQhAAAIQgECECXz88cfy0UcfRbiHdA0CEIAABCAAgagRQIJE7YzSn8AR6N69u3z33XeBOy4OCAIQgEBxCXA7THEJsj0EIAAB7wnUrVuX22G8x8weQkQACRKik8WhhpPAoEGDZM2aNeE8eI4aAhCAQBEE9uzZI+rNCwIQgAAEgkvgmmuuKfALUcE9Uo4MAv4QQIL4w5m9QAACEIAABCJHYNGiRaLevCAAAQhAAAIQgEBYCCBBwnKmOM7QErjsssvkhx9+CO3xc+AQgAAEnAhwO4wTGeZDAAIQCA6BFi1aSE5OTnAOiCOBQIYJIEEyfALYffQJXH311bJq1arod5QeQgAC2hHYtm2bbN26Vbt+02EIQAACYSKgvpDbu3dvmA6ZY4WApwSQIJ7ipXEIQAACEIBAdAksWbJE/vvf/0a3g/QMAhCAAAQgAIHIEUCCRO6U0qGgEVAPo6ISJGhnheOBAATcIMDtMG5QpA0IQAAC3hJo164dt8N4i5jWQ0YACRKyE8bhho8AzwQJ3znjiCEAgeQIbNy4UdSbFwQgAAEIBJfA+eefjwQJ7unhyDJAAAmSAejsEgIQgAAEIBAFAitWrJBvv/02Cl2hDxCAAAQgAAEIaEIACaLJiaabmSMwePBgWbNmTeYOgD1DAAIQ8IgAt8N4BJZmIQABCLhIoHPnzlSCuMiTpsJPAAkS/nNIDwJOoHv37vLdd98F/Cg5PAhAAAKpE1i3bp2sXbs29Q3ZAgIQgAAEfCPQsWNHJIhvtNlRGAggQcJwljhGCEAAAhCAQAAJqIc+8+DnAJ4YDgkCEIAABCAAAUcCSBBHNCyAgDsEhg8fLr/88os7jdEKBCAAgQAR4HaYAJ0MDgUCEICAA4GePXvK3r17HZYyGwL6EUCC6HfO6bHPBDp16sSDA31mzu4gAAFvCWRnZ5s7iK8Eic3zds+0DgEIQAACqRI48cQTuR0mVWisH2kCSJBIn146BwEIQAACEHCfwDvvvCPvvfeexJ4JMmfOHHn77bfd3xEtQgACEIAABCAAAZcJIEFcBkpzEChM4K677jIThcLz+QwBCEAgrAS2bdsmhmFI7969zbeaVvN4QQACEIBA8Aj069eP22GCd1o4ogwSQIJkED671oNAu3btZPny5Xp0ll5CAALaEChTpowpQpQAKVWqlDb9pqMQgAAEwkagcePGwi2LYTtrHK+XBJAgXtKlbQhAAAIQgEBECdxzzz2m/ChZsqRMmDAhor2kWxCAAAQgAAEIRI0AEiRqZ5T+BI7A5MmTZcOGDYE7Lg4IAhCAQHEILFu2TFQ1iHp/8803xWmKbSEAAQhAwEMCAwYM4HYYD/nSdPgIIEHCd8444pAROPbYY0kQQnbOOFwIQCA5AupWGPXmBQEIQAACwSVw5JFHcjtMcE8PR5YBAvzLJQPQ2SUEIAABCEAgCgTq168v9erVi0JX6AMEIAABCEAAApoQQIJocqLpZuYIPPbYY/L7779n7gDYMwQgAAGPCLz22mvy6quvetQ6zUIAAhCAgBsEhg4dKrm5uW40RRsQiAQBJEgkTiOdCDKBli1bytKlS4N8iBwbBCAAgbQIbN++nZ/GTYscG0EAAhDwj0ClSpW4HcY/3OwpBASQICE4SRxiuAns2rVL9u3bF+5OcPQQgAAEIAABCEAAAhCAAAQiQAAJEoGTSBeCTWDatGmyadOmYB8kRwcBCEAAAhCAAAQgEEkC48aN43aYSJ5ZOpUuASRIuuTYDgJJEuB2mCRBsRoEIAABCEAAAhCAgOsEypUrJ3v27HG9XRqEQFgJIEHCeuY47tAQ2LhxI7/NHpqzxYFCAAIQgAAEIACBaBFAgETrfNKb4hNAghSfIS1AoEgCs2bNks2bNxe5DgshEHYC8+bNk9mzZ/OGAWMgYmNgyZIlYQ9PHD8EtCdw//33czuM9qMAAPEEkCDxNJiGgAcEuB3GA6g0GTgCpcqWk9rHnSwNz+zi67veqWdKxcMO93WfsT6q/lY9+piM7PuIlidIVv3GGdl3jUbNpWbTYzOy72p1G0it1m0ysu9KNY+U2se39X3fDTqeJ+WrVPV9v2qcq/226vVX1+ON+lZ6586drrdLgxCAgD0Bboex58JcfQkgQfQ99/TcJwI//fQTP0vmE2t2kzkClQ+vJbcsXitj1omv70ELf5Bqder7us9YH3s/8ao0PbdHRvZ9/j2PygmXX5ORfZ8+YKicPXR8Rvbdontv6TX1xYzsu377znLFC+/6vu9RP+VIyVKlfd+vGucX3veUtL6kn+uB5d1335X//Oc/rrdLgxCAgD0BdWs2LwhAIJ8AEiSfBVMQ8ITAnDlzZOvWrZ60TaMQCAoBJIi/8gcJ4i9vJQSQIO5Fm4YNG0qdOnXca5CWIACBIgk8+eSTsm/fviLXYSEEdCKABNHpbNPXjBDgdpiMYGenPhNAgviblCNB/OWNBHE3oBiGIerNCwIQ8IcAt8P4w5m9hIcA/wUKz7niSENKYPny5bJ79+6QHj2HDYHkCCBB/E3KkSD+8kaCJBcHkllr1apVUrp0afO9cuXKZDZhHQhAoJgEVq9eXcwW2BwC0SKABInW+aQ3ASTwySefyPbt2wN4ZBwSBNwjgATxNylHgvjLGwniXqyYOnWqlCxZ0nxPnjzZvYZpCQIQcCQwc+ZMbodxpMMCHQkgQXQ86/TZVwLcDuMrbnaWIQJIEH+TciSIv7yRIO4FlqOPPtq8FUbdDlOzZk33GqYlCEDAkQC3wziiYYGmBJAgmp54uu0fgS+++EJ27Njh3w7ZEwQyQAAJ4m9SjgTxlzcSxJ2gon4aV8mP8847T7p06WJO79q1y53GaQUCEHAksHTpUtm/f7/jchZAQDcCSBDdzjj99Z3AkiVLZOfOnb7vlx1CwE8CSBB/k3IkiL+8kSDuRJO5c+fKM888I3fccYeMHDlSXnjhBXnnnXfcaZxWIAABRwLqOuPXYRzxsEBDAkgQDU86XfaXALfD+MubvWWGABLE36QcCeIvbySIO3Fl27ZtZkMxCaI+xOa5swdagQAE7AhwO4wdFebpTAAJovPZp+++EJg/fz7/yPOFNDvJJAEkiL9JORLEX95IEHejS7wEcbdlWoMABOwILFy4kNth7MAwT1sCSBBtTz0d94vA999/L+o+aF4QiDIBJIi/STkSxF/eSBB3oxcSxF2etAaBRAQ+/vhjJEgiSCzXigASRKvTTWczQYDbYTJBnX36TQAJ4m9SjgTxlzcSxN2IggRxlyetQSARAW6HSUSI5boRQILodsbpr+8EZs+eLVu2bPF9v+wQAn4SQIL4m5QjQfzljQRxN5ogQdzlSWsQSETg3XffpRIkESSWa0UACaLV6aazmSCwfv16ycnJycSu2ScEfCOABPE3KUeC+MsbCeJuKEGCuMuT1iCQiID6pUJ+IjcRJZbrRAAJotPZpq8ZIcDtMBnBzk59JoAE8TcpR4L4yxsJ4m5AQYK4y5PWIJCIALfDJCLEct0IIEF0O+P013cCM2bMkD/++MP3/bJDCPhJAAnib1KOBPGXNxLE3WiCBHGXJ61BIBGBmTNnyr59+xKtxnIIaEMACaLNqaajmSKwdetWyc3NzdTu2S8EfCGABPE3KUeC+MsbCeJuGEGCuMuT1iCQiMCqVasSrcJyCGhFAAmi1emms5kgwO0wmaDOPv0mgATxNylHgvjLGwnibkRBgrjLk9YgkIgAt8MkIsRy3QggQXQ74/TXdwJPPfWUbNy40ff9skMI+EkACeJvUo4E8Zc3EsTdaIIEcZcnrUEgEQH1b1Fuh0lEieU6EUCC6HS26WtGCOzduzcj+2WnEPCTABLE36QcCeIvbySIu9EECeIuT1qDQCICv//+e6JVWA4BrQggQbQ63XQ2EwS4HSYT1Nmn3wSQIP4m5UgQf3kjQdyNKEgQd3nSGgQSEeB2mESEWK4bASSIbmec/vpO4MEHH5TffvvN9/2yQwj4SQAJ4m9SjgTxlzcSxN1oggRxlyetQSARgQceeICH9CeCxHKtCCBBtDrddBYCEICANwSQIP4m5UgQf3kjQdyNG0gQd3nSGgQSEdi9e3eiVVgOAa0IIEG0Ot10NhMETjzxRFm2bFkmds0+IeAbASSIv0k5EsRf3kgQd0MJEsRdnrQGgUQEuB0mESGW60YACaLbGae/vhOYOHGirF+/3vf9skMI+EkACeJvUo4E8Zc3EsTdaIIEcZcnrUEgEYG77rqL22ESQWK5VgSQIFqdbjoLAQhAwBsCSBB/k3IkiL+8kSDuxg0kiLs8aQ0CEIAABFIjgARJjRdrQyBlAh06dJD//e9/KW/HBhAIEwEkiL9JORLEX95IEHejERLEXZ60BoFEBCpWrCjZ2dmJVmM5BLQhgATR5lTT0UwRuP3222Xt2rWZ2j37hYAvBJAg/iblSBB/eSNB3A0jSBB3edIaBBIRGDZsGLfDJILEcq0IIEG0Ot10FgIQgIA3BJAg/iblSBB/eSNB3I0bSBB3edIaBCAAAQikRgAJkhov1oZAygS6dOkiK1euTHk7NoBAmAggQfxNypEg/vJGgrgbjZAg7vKkNQgkInDkkUdyO0wiSCzXigASRKvTTWczQeDWW2+Vn3/+ORO7Zp8Q8I0AEsTfpBwJ4i9vJIi7oQQJ4i5PWoNAIgI33nij7N27N9FqLIeANgSQINqcajoKAQhAwDsCSBB/k3IkiL+8kSDuxg4kiLs8aQ0CEIAABFIjgARJjRdrQyBlAhdffLF8//33KW/HBhAIEwEkiL9JORLEX95IEHejERLEXZ60BoFEBBo3bsztMIkgsVwrAkgQrU43nc0Egeuvv15++umnTOyafULANwJIEH+TciSIv7yRIO6GEiSIuzxpDQKJCPztb3/jdphEkFiuFQEkiFanm876ScDu3ku7eX4eE/uCgFcEkCD+JuVIEH95I0HcjRxIEHd50hoEIAABCKRGAAmSGi/WhkDSBCZNmiRbtmyRfv36yY8//igTJkyQnTt3Jr09K0IgTASQIP4m5UgQf3kjQdyNRkgQd3nSGgQSETjhhBMkJycn0Wosh4A2BJAg2pxqOuo3gUceeUQMw5DLLrtMOnToILVr1/b7ENgfBHwjULpGLWk0b600Xya+vhu+9YOUOaq+r/uM9fGof70qlc/qkZF9H3n7o1K11zUZ2Xf1q4ZKzcHjM7LvKuf1ltoTX8zIviu26yx1Hn3X9303+zpHjFKlfd+vGue1xj0lh3bv53ocQYK4jpQGIVAkgV69enE7TJGEWKgbASSIbmec/vpG4NdffzUliBIh6j1s2DDf9s2OIOA3ASSIv/IHCeIvbyUEkCDuRRUkiHssaQkCEIAABFIngARJnRlbQCBpAg0aNDAFSIkSJWTlypVJb8eKEAgbASSIv0k5EsRf3kgQdyMSEsRdnrQGgUQEzjjjDG6HSQSJ5VoRQIJodbrprN8EbrvtNlOCVK9e3e9dsz8I+EoACeJvUo4E8Zc3EsTdcIIEcZcnrUEgEYFzzjkHCZIIEsu1IoAE0ep001m/CSxcuNCUIFdddZXfu2Z/EPCVABLE36QcCeIvbySIu+EECeIuT1qDAAQgAIHUCCBBUuPF2hBIiUBubq4pQR5//PGUtmNlCISNABLE36QcCeIvbySIuxEJCeIuT1qDQCIC3bp1oxIkESSWa0UACaLV6aazmSCgfiJ3165dmdg1+4SAbwSQIP4m5UgQf3kjQdwNJUgQd3nSGgQSEWjXrh0SJBEklmtFAAmi1emms5kgsHr16kzsln1CwFcCSBB/k3IkiL+8kSDuhhMkiLs8aQ0CEIAABFIjgARJjRdrQwACEICADQEkiL9JORLEX95IEJuLvhizkCDFgMemEEiDQJ8+fWTv3r1pbMkmEIgmASRINM8rvYIABCDgKwEkiL9JORLEX95IEHfDCRLEXZ60BoFEBFq2bMntMIkgsVwrAkgQrU43nYUABCDgDQEkiL9JORLEX95IEHfjBhLEXZ60BgEIQAACqRFAgqTGi7UhAAEIQMCGABLE36QcCeIvbySIzUVfjFlIkGLAY1MIpEHg6quv5naYNLixSXQJIEGie27pGQQgAAHfCCBB/E3KkSD+8kaCuBtKkCDu8qQ1CCQiUK9ePcnOzk60GsshoA0BJIg2p5qOQgACEPCOABLE36QcCeIvbySIu7EDCeIuT1qDAAQgAIHUCCBBUuPF2hCAAAQgYEMACeJvUo4E8Zc3EsTmoi/GLCRIMeCxKQTSIHDzzTdzO0wa3NgkugSQINE9t/QMAhCAgG8EkCD+JuVIEH95I0HcDSVIEHd50hoEEhGoXr06t8MkgsRyrQggQbQ63XQWAhCAgDcEkCD+JuVIEH95I0HcjRtIEHd50hoEIAABCKRGAAmSGi/WhgAEIAABGwJIEH+TciSIv7yRIDYXfTFmIUGKAY9NIQABCECg2ASQIMVGSAMQgAAEIIAE8TcpR4L4yxsJ4m6MQ4K4y5PWIAABCEAgNQJIkNR4sTYEIAABCNgQQIL4m5QjQfzljQSxueiLMQsJUgx4bAoBCEAAAsUmgAQpNkIagAAEIAABJIi/STkSxF/eSBB3YxwSxF2etAYBCEAAAqkRQIKkxou1IQABCEDAhgASxN+kHAniL28kiM1FX4xZSJBiwGNTCEAAAhAoNgEkSLERBqOB/fv3y6ZNm1I6mEWLFsnkyZN5wyDQY+CBBx5IaVyzcmYIIEH8TcqRIP7yRoK4G1eQIO7yTLa1xYsXy//93//xhgFjQKMxsHDhwmRDhFbrIUEicro///xzeeKJJ1Lqzbhx46RGhQoyuG1b3jAI5BgY0KaNGAZhKqULO0MrI0H8TcqRIP7yRoK4G1iQIO7yTLa1p59+Wg6pfoh0uqcTbxgwBjQYA5VrVZYpU6YkGyK0Wo/sIiKnu23btlK6dOmUeqMkyPD27UXGjOENg0COgZxRo6R0yZIpjWtWzgwBJIi/STkSxF/eSBB34woSxF2eybamJEjrvq1lDP+DAAS0INBmQBskiEOARII4gAnb7CpVqpjfmO/duzfpQ0eCIH+CLsCQIElfzhlfEQnib1KOBPGXNxLE3RCDBHGXZ7KtIUHQPxDQiwASxDk6IkGc2YRmycaNG6VUqVJSpkwZWbBgQdLHjQRBgiBBkr5cWDEBASSIv0k5EsRf3kiQBAEgxcVIkBSBubQ6EkSvBJjeQgAJ4hw8kSDObEKzZNq0aeatMOrZCUOGDEn6uJEgSBAkSNKXCysmIIAE8TcpR4L4yxsJkiAApLgYCZIiMJdWR4KQFENALwJIEOfgiQRxZhOaJccff7x5K4ySIKk8RBIJggRBgoTmMg/8gSJB/E3KkSD+8kaCuBuCkCDu8ky2NSSIXgkwvYWAVxLk119/TTbsBHY9JEhgT01yB6Z+GleJjy5dusgFF1xgTq9bty6pjZEgSBAkSFKXCislQQAJ4m9SjgTxlzcSJIkgkMIqSJAUYLm4KhKEpBgCehHwSoL8/e9/dzEyZaYpJEhmuLu2V/Wb7+qncR966CG57rrrZP78+fLSSy8l1T4SBAmCBEnqUmGlJAggQfxNypEg/vJGgiQRBFJYBQmSAiwXV0WC6JUA01sIeCFBtm/fbn7p/sUXX7gYnfxvCgniP3NX97hr1y6zvZgEUR9i8xLtCAlSSIKMGiDPn32RLBtVaL5bP587eqBM79RDlhZqf8eQ6+XDyy6W6VfeJLlu7Ssi7fDrMImu4uAsR4L4m5QjQfzljQRxN9YgQdzlmWxrSBCSYgjoRcALCTJr1ixTgtx5553Jhp5ArocECeRpSf2g4iVIslsjQQrJjpF9ZWCdNjJnZKH5bgmFkX+X/6t3orxVoP2h8sF5p8noNvWkYctLZKdb+4pIO0iQZK/mzK+HBPE3KUeC+MsbCeJujEGCuMsz2daQIHolwPQWAl5IkL59+5oS5IQTTkg29ARyPSRIIE9L6geFBHFBXMRJkG3XdpObTu0p3w4fInPOaiVdGzSUc5u2lWk3jhQZda1MPfkUue3kFtLj+PPkpS4ny5AOp0ifJvXl7JbnyKfDxoiMttnOVoIcOO49/U6W445FghS+PQcJknosyNQWSBB/k3IkiL+8kSDuRhYkiLs8k20NCUJSDAG9CHghQbKyskwJUqpUKdmxY0ey4Sdw6yFBAndK0jsgJIhbEuQkeeGy9tK9SXt5Z8ho2XxJa+nQ5grZNHqM7Lz2DDmrWXfZMLyvDKheS0ZeM1xkzEiZ16a6tOt4rewYM1w+aldbh/F/ewAAIABJREFU+vQaZr/dCLtKECRIYfER/xkJkl48yMRWSBB/k3IkiL+8kSDuRhUkiLs8k20NCaJXAkxvIeC2BFm2bJkpQGK/SPrKK68kG34Ctx4SJHCnJL0DQoK4I0FurFlZamUdK9NvHW0Kjk9Pqyl1azWSCxo3lgsa15O2jTvLkmHqtpmT5B3ztpaRMu/kOnLDX0eKjBktG7o1kq5dbxLb7YYjQeIFRzLTSJD04kEmtkKC+JuUI0H85Y0EcTeqIEHc5Zlsa0gQkmII6EXAbQkybNgwU4JUqVLF/Nu5c+dkw0/g1kOCBO6UpHdASBB3JMjAOifKv3scL2c2O1cWDxstq89tIGeePaDgA0vjbpsxK0EsEuRmh+2QIMmIj/h1kCDpxYNMbGVUqyHGI/PEmLHM3/cDb4lR8yh/9xnr463/EqPNWZnZd//bxTi7V2b23eMqMS4bnJl9n3qeGIMnZmbfrdqJMeJR//f9wtdilCzl/37VOL9hnBhndHc9pCBBXEeaVINIEL0SYHoLAbclyIgRI2Tr1q1StWpV+e233+Tmm29OKvYEcSUkSBDPShrHhARxS4KoB6OOljW928jZTc6WTwb/TcY2riNdWp8k1x3fUi7r9DfZk1CCDBG5zW47OwkyUj47t5VcUKeaVK1SW7o16yhzhrvQFx6MmsZVxCbFIYAE8Vn+IEH8lwJIkOKEiALbIkEK4PDtAxKEpBgCehFwW4Ls3r3bjFdKgmzevFlycnIkNzfXtxjm5o6QIG7SzGBbSBAvxcFI2XzzIFl96/CCFSEJRUO623nZl3C1TSVIBoNKirtGgiBBfKkCohLEX/lDJUiKkTDYqyNB9EqA6S0E3JYgsQgXkyCxz2H8iwQJ41mzOWYkSLiS+/hbPph2PndIEJuLPaCzkCBIECSIR2OA22GKjHqqJPv000+Xpk2byvr16/PW/fPPP+XWW28N7beUeR1xcQIJQlIMAb0IIEGcAygSxJlNqJYgQZwTaSRDeNkgQcIThpAgHiXAseePFP7L7TD+VkQo/twO41pAcvN2mLFjx8rHH38sDRo0kG+++abAMf76669y7733Fpin8wckiF4JML2FABLEOeIjQZzZhGoJEiS8iT6SxvncIUHCE4aQIEgQKkE8GgNUghQZCBNJDvXvoy1bthTZhi4LkSAkxRDQiwASxDm6I0Gc2YRqCRLEOZFGMoSXDRIkPGEICeJRAly4AiT2mUoQKkFiY8HLvyF4Jsjw4cPl999/dwyWP/74ozz//POOy3VagATRKwGmtxBAgjhHeCSIM5tQLUGChDfRR9I4nzskSHjCEBIECUIliEdjgEqQIgPht99+K926dZPs7GzH9R588EHHZTotQIKQFENALwJIEOcIjwRxZhOqJUgQ50QayRBeNkiQ8IQhJIhHCbDTt/xUglAJ4jQ23JwfgkoQFSXVA1DVg1GnTZsm27ZtKxA458yZIzNmzCgwT9cPSBC9EmB6CwEkiHO0R4I4swnVEiRIeBN9JI3zuUOChCcMIUGQIFSCeDQGqARJKhCOGDFCDMOQUqVKycknnyxXXnml9OrVS1q0aCE5OTlJtRH1lZAgJMUQ0IsAEsQ5qiNBnNmEagkSxDmRRjKElw0SJDxhCAniUQLs9K0+lSBUgjiNDTfnh6QSJBYp1a/DXHXVVdKwYUPz12Kuv/562bhxY2yx9n+RIHolwPQWAkgQ57CPBHFmE6olaUuQww4Tad6cNwwCOQZymjWT0gZhKgzBCAmCBKESxKMxQCVIGEJgKI4RCUJSDAG9CCBBnEMz2YUzm1AtQYIgcqIos5Ag4QlDSBCPEmCnb/WpBKESxGlsuDk/ZJUg4YmYmTlSJUGMvobwPwhAQBMCAwyZMmWK6wGnatWqsnnzZtfb9bNBJIiftD3cFxIECYIE8fACo+mEBJAgSBAqQTwaA1SCJIw/rJAcASSIJokvmgsCMQJIEMfgiARxRBOuBUgQJAgSJFzXbNSOFgniUQLs9K0+lSBUgjiNDTfnUwkSqVCNBEGCQEAzAkgQxxiOBHFEE64FSBAkCBIkXNds1I4WCYIEoRLEozFAJUjUwmXG+oME0SwBjlUD8FdfAkgQx3iLBHFEE64FSBAkCBIkXNds1I4WCeJRAuz0rT6VIFSCOI0NN+dTCRKpUI0EQYJAQDMCSBDHGI4EcUQTrgVIECQIEiRc12zUjhYJggShEsSjMUAlSNTCZcb6gwTRLAHWt/6BnscIIEEc4y0SxBFNuBYgQZAgSJBwXbNRO1okiEcJsNO3+lSCUAniNDbcnE8lSKRCNRIECQIBzQggQRxjOBLEEU24FiBBkCBIkHBds1E7WiQIEoRKEI/GAJUgjuHyn//8p3z//feOy3NycuSmm24S9ZeXCBJEswQ4Vg3AX30JIEEcQz8SxBFNuBYgQVyQIM0ayPM1a8myZi601dymjWYNZXrNWrK0UPs7GtaTV448XO49vJa837CpRFFmpNunnGbNpLRBmApDNEKCeJQAO32rTyUIlSBOY8PN+QGvBFm6dKkcd9xx8sMPP1jCpBIfF110kdxzzz2WZbrOQIIgQSCgGQEkiGO4J7twRBOuBUgQG+lgJyKKmte0rgysUE3mNHWhLbv9NKsn/1ehqrxVoP2mMvuwQ2XUkUfJ67UPky7lKsuzjZohQg7yQ4KEJw4hQZAgVIJ4NAaoBCkyEP73v/81RciPP/6Yt97evXulZ8+eMmHChLx5TFAJoln6q2/1Az3PJ4AEcQz9SBBHNOFagARxQVzESZBtxxwhN1WvLd82aSRzahwqXStWlHMrZ8m0Bs1EmtWXqdWy5LZqVaRH1cPlpcOryZDDsqRPpYpydpXD5dMmzUWa2W1nJ0Hij7upvFilnAysSzVIrHIECRKeOIQE8SgBdvpWn0oQKkGcxoab8wNeCRKLkF999ZW0bt1alAiJCZC77747tpi/BwlQCYIGgYBmBJAgjvEfCeKIJlwLkCDxMiHN6YMS5IWjD5PulQ6Tdxo3k81HHSodqtWRTc2ay85jDpOzKh8pG5rUlQFly8vIY5SsaCrzqpWVdjXqy47mTeWjrEOkT+0m9ts1LVqC7K5fUzqVz5K5SqLYVZJoOA8JEp44hARBglAJ4tEYoBIkqUD45ZdfmiLkggsukPHjxye1jW4rIUE0S4Dz6wGY0pUAEsQxzCNBHNGEawESxAVx0LSu3FiutNQqW0WmN1a3pDSTT6uXk7rlK8kFldS7grStVFOWNKkrAw+pJu+Yt7UoCVJBbqijhEgz2XBEJel6RCP77YqQIHsb1pZ+h1SSyfWpAokXQEiQ8MQhJIhHCbDTt/pUglAJ4jQ23JwfkkoQFSlVBch5550ntWrVkjVr1oQnePp4pEgQJAgENCOABHGMsEgQRzThWoAEcUeCDKxQVf5dq6qcWflwWdy0maw+vKKcWbOB5MZXYcTdNnOgEqSwBGlov53tM0GaS26jo6T/IRVlXL0mVIDEc27eXJAg4YlDSBAkCJUgHo0BKkESBsLc3Fzp3bu3jBs3Tj777DPzGSGIECs2JIhmCbCu1Q/0O58AEsQaCA/OQYI4ognXAiSIWxJEPRi1maw5qpqcXbmmfNKwroytdIh0ObSaXFe1ilxWs67sSShBGok0sdnOVoI0kecql5SqZSvI+Wa1SRW5rx4PRo1Vg4RZgtx8882ycOHClALJN998I9dee21K2wRlZSSIRwmw07f6VIJQCeI0NtycH4JKECVALrvsMlOAxOLh559/LscffzwVITEgB/8iQZAgENCMABKkUBTM/4gEyWeR1pT6ffqXX3457/3GG2/I/v37k2rrjz/+kFdeeSVvW9XO9u3bk9q28EpIEBckSKEqhFgirm5z2dyooaxu3LRgRYjj+rFjSXe72Pb8DbMEGTlypFSuXFk+/vjjwper7eclS5ZIjRo15MYbb7RdHvSZSBAkCJUgHo0BKkEcw9++ffvkL3/5SwEBElt50aJFiJAYjIN/kSCaJcD59QBM6UoACVIoCuZ/RILks0hrSn3bMGXKFLnwwgvlkEMOEcMwZNWqVUm11a9fP3P9Y445RiZOnCiPPvooEiShWEAM5MuZ6LMIswRRQWDYsGFSqVIl+fDDD4uMCeonHqtXry4DBgwocr0gL0SCeJQAO32rTyUIlSBOY8PN+QGvBLnllltsBUgsVn7xxRdywgknSHZ2dmyW1n+RIEgQCGhGIAASRMlqVa130UUX5b2feeaZpGKxKiwYPHhw3naqjfvuuy+pbROthARJRCjJ5epb3759+5pS47333ku41cyZM82ER0mTBx98MOH6iVagEiT6QkAn+RHra9gliLpulQipWLGizJ8/3/YyVj/tmJWVFWoBojqGBEGCUAni0RigEsQ2dqqZqqI20SuZdRK1EZXlSBDNEmBdqx/odz6BAEgQFT+3bdsmv/76q7Rp00ZKlCgh559/flJhVcWsRo0amfn1O++8I1u2bJGcnJyktk20EhIkEaEkl/fs2dO8rUVJjYcffrjIrTZt2iSTJ082rZhaf9myZUWun8xCJAgSJCYOovQ3ChJEXb9KhFSoUEHef//9Apez+klHJUBuuOGGAvPD+AEJ4lEC7PStPpUgVII4jQ035we8EiSMsTKTx4wEQYJAQDMCAZEgKu799ttv0r9/f/MXvJo1a5YwFK5du1ZUfqu+SGzcuHHC9VNdAQmSKjGb9Xft2iWXX365qJJ2JTWGDBlis1b+rDvvvFN2794tRx55pPkMgPwl6U8hQZAgUZIfsb5ERYKoKzsmQubNm2de6IsXL5Zq1apFQoCoDiFBkCBUgng0BqgESf8fR2xZgAASRLMEOL8egCldCQRIgkyfPl2mTZsm7du3l3Llyom6Taao19ixY83byVVufc011xS1alrLkCBpYSu40dy5c83nguzYscOUID169Ci4Qtynd999VxYsWCArVqww17344ovjlqY/iQRBgsTEQZT+RkmCqKtbiRD17CBVCVa1atXICBDVNySIRwmw07f6VIJQCeI0NtycTyVI+v8wC+CWSBAkCAQ0IxAgCaKqntetWydXXnmlmQP//PPPjlFS/XCIKi646667zHVfeOEFx3XTXYAESZdc3HbqeSDqpy3V64gjjpCWLVvGLc2fVJJEnUz1euSRR8yT6sbzQFR7SBAkSJTkR6wvUZMg6lqNPTuoKFlqBomQ/R8SBAlCJYhHY4BKkJBFw+AeLhJEswRY1+oH+p1PIEASRP2IiHrFxEbhW8RjkVM9x0l9WahenTt3NvPl9evXxxa79hcJ4gJK9TyQ2M/innbaaea9/3bN3nPPPeYDXdSy3r17myd1+fLldqumPA8JggSJiYMo/Y2aBFm4cKH5s7nqwVCqIiSZhyinHAwytAESxKME2OlbfSpBqARxGhtuzqcSJKmImpuba34Zpr65TPftxwNckSBIEAhoRiAgEiT2PBAVUNVtMeoWl8cff9w2vipJoh4boR6A6tXzQNSOkSC2+JOfGXseSGyL2M/eqnKf+Ndnn30ms2bNypulKkZq1qyZ97m4E0gQJEiU5EesL1GSIJ988okpQNRPOqpX7NaYqIgQJAgShEoQj8YAlSDF/SeS59svWrRImjdvLk2aNEn7PXz4cM+PEwmiWQKcXw/AlK4EAiJBZsyYYT4PRAU59Uw8JUFuu+02S8ybM2dO3q8pqi8O1XrXXnutZT03ZiBBiklRPeTwgQceyGtFPfRUnbAPP/wwb54yWaNHj877/O2335rrXHLJJXnzijuRrgS5Rv06DW8YBHQMfG0YUsoIf5j69NNPpUqVKhITILHrXf2jNyoVIUaFymL85RYx+o/x991nkBiVq/m7z1gfO/cWo17TzOy7/fliND0hM/s+7nQx2pydmX3XbyHGWb0ys+/a9cXoeoX/+756lBglSvq/XzXOz7hQjMatYyHLtb933HGHqFuJeflLwJQgHQwxZvCGAWNAizFwrmE+t9LtSKOea7d58+akmx0wYID5PBC1gfqZW5UrF34uZvxjI9R648aNM9d78cUXk95PKiuGP7tIpbcerDtq1ChZunRpXsvqRKkT++STT+bNU5Ik/l4mJSzUOlOnTs1bp7gTSBBkThRlVhQkiKoCsxMgsWteJQLly5cP/a0xSBCf5Q8SxH8pgASJha1i/3VTgqh/OD/11FPmzy8W+8Ai3gAShMRfi8QfyZcvOgMiQQo/B++www6T4447rkDEnThxovz555958zp16mTmy7/++mvePDcnkCDFpBn/PBDVlCqJVIJjxIgRZsv/+9//RP1HJ/516aWXmuuoZW69kCBIECSIW1eTe+18/vnncuihh1oqQArvQclUVRGiygDD+kKCIEF8qQKiEsRf+ROCShBVgat+brFbt24Fwqf6omnMmDGiKvF4HSCABEGCIEE0GwMBkCC///679O/fv0AYPuWUU8xbxGMz1b+XX3311dhH83kgFSpUMG8vzJvp8gQSpBhA1UNbLr/88gItKIOlJIh68Kl6WKoqd489NDW24uGHHy7q7eYLCYIEQYK4eUUVvy0lRJMRILE9qVvmwixCkCBIECSIR2OA22FiYdL276RJk2TBggXy7rvvWparf389+uij5j3oloUuzsjOzhb1j3j17Kd031592xnfTSSIZgkwFRH5FRG6sgiABJk5c6Y8//zz8aFIrrjiCjNfVg9MVY+NUF8Gxr8+/vhjc/l1110XP9vVaSRIMXCqn/aJfx5IrKmsrCw58cQT5YknnpCVK1fGZpt/VfWHkiSqGsTNFxIECYIEcfOKKn5bxx57rNx8880pNXT77bfL0UcfndI2QVkZCeJRAhx7/kjhv9wO429FhOLP7TCuhRs3b4dRtxy+9NJLBY5t7dq18tZbb8nq1atF/QrflClTCix3+8PXX38tp556qrRt2zbt99ixY90+LEt7SBAkCJUgmo2BAEiQG2+8UVRMjn+pf++qfFg9/FTF58I/KBJ7Hkjh2B7fRnGnkSDFIKiqPNRPoRV+qZ+/VD/pY/cfXSUr1ElXf918IUGQIEgQN6+o4re1c+fOtBpJd7u0dubiRkgQJAiVIB6NASpBEkYq9Rw29c2heq1Zs0YqVapk/ltL/XurWbNm4keVRcKDDMAKSBDNEmBdqx/od34FTAAkyEUXXWSJfs8995wZo1UurZ7pVPgVex7Ihg0bCi9y7TMSJA2U6qm26oSVLVtWHnvsMVFlkPGvyy67TFq1aiV79+7Nm71v3z7zP8Lt2rUzT7r6hqLwbTJ5K6cxgQRBgiBB0rhw2MQ1AkgQjxLgwhUgsc9UglAJEhsLXv4N2DNBunfvbv5conoIffwD51UgU+XW6pf5rr/+evOLJvWPZ/Xg+rCKZdeCc1xDSBAkCJUgmo2BDEuQr776Svr06RMXhQ5Mqmc1KUl9xhlnWPJhlVer54Eoge3lCwmSIt358+fL+eefb97O8pe//EXUg1G7dOkiu3btymtJ/Yf4yy+/zPusboHp2rWrua56hoiSJMqKqe1UGacbLyQIEgQJ4saVRBvpEkCCIEGoBPFoDFAJkheW1K3GLVq0ML+EUv+Abty4sfnAvWnTppnl1Pfff79ccskleeszUZAAEkSzBJiKiPyKCF1ZZEiCvPnmm6IeWq1+HVHdHTFhwgTzuUmxiLRp0ybzgdYrVqyIzTKf7aRilPrpXBXfGzZsKI8//ri88cYbeeu4OYEEcZNmBttCgiBBkCAZvADZtSBBPEqAnb7lpxKEShCnseHm/IBVgqhfgFFVtOqLp7lz54r6ifHTTjtNypQpY/6juXbt2ubPLqpKkcL3oBOmxfy1QqMDIoBqCMaANmMgQxLk9ddfF/VA1NmzZ5sSQz3bY/HixQXCsHqYdPxL/UKiWk9t+/bbb8usWbPMz6oNL15IEC+oZqBNJIg7EmSCYcgsw5227KTEPw1DXi3U/lvqJ5UNQ4YYhrxcaJldGzrN+9owpJRBmMpASEl5l0gQJAiVIB6NASpB8uLR999/nzcdP6FueXnvvffMX+RTtx3HpEijRo3M22PUA1J5IUG0SXx1rXqg39bKlwxJkDDEW7KLMJylJI4RCeKOuLjcMORxD0XElYYhDxdqX32eaBgy2TCkOSJE4iUPEiSJiz8gqyBBPEqAnb7VpxKEShCnseHm/IBVgiQb7nbs2CHvvPOODB06VJQUefnll5PdNNLrcTsMFRCIIM3GABLEMaYjQRzRhGsBEsRdCfK5YchfDUPeOChF2huGnGYYco9hyH8NQ5Qsucww5CLDkJcMQ/oZhnQxDGlrGDLtoORQMiV+O5Xc20mQ+KT/Ao8lTPy+wjCNBAlPHEKCIEGoBPFoDFAJEp5AGPAjRYJolgBTGWGtjNCNCRLEMSojQRzRhGsBEsQ9CaKqMjoahjyifr/aMOREw5CPDUO+MAw52TDkPcOQuoYhLx6UHf82DGltGLLIMOTZgzLEbrv5RUiQfxiGtDQMOdMwZEmhSpEwyAqvjhEJEp44hATxKAF2+lafShAqQZzGhpvzQ1oJEp7I6e+RIkGQIFSCaDYGkCCOQRYJ4ogmXAuQIO5IEFXdUcMwRD27QyX2qqrjyINSRImRYw9WfhxvGPJVnATpc3BaiQ5V/WG33StFSBC1L5Xwd43bt1diIUztIkHCE4eQIEgQKkE8GgNUgoQnEAb8SJEgmiXAulU90F9r5QsSxDEqI0Ec0YRrARLEHQmibnO542DFx3TDkHcPTsdXZyj5cUICCWK3nZIPiW6Hud4wZCiVIHnPBUGChCcOIUE8SoCdvtWnEoRKEKex4eZ8KkHCE4STOFIkCBKEShDNxgASxDEyIkEc0YRrARLEPQminuUx5+DzPZ43DBlgGHK6YcilB291+SwJCaKER+HtlDyxkyBXGYb0NAzpflC4fIAEQYKEK/yYR4sEQYJQCeLRGKASJIQRMZiHjATRLAGmMsJaGaEbEySIYzBGgjiiCdcCJIg7EsTpVhH1jA9V3RFfEeK0bvz8ZLdT0kW947dl+sAtQvxEbjhiERLEowTY6Vt9KkGoBHEaG27OpxIkHAE4yaNEgiBBqATRbAwgQRyjIxLEEU24FiBBEAhRlCbcDhOeOIQEQYJQCeLRGKASJDyBMOBHigTRLAHWreqB/lorX5AgjlEZCeKIJlwLkCBIECRIuK7ZqB0tEsSjBNjpW30qQagEcRobbs6nEiRSoRoJggShEkSzMYAEcYzhSBBHNOFagARBgiBBwnXNRu1okSBIECpBPBoDVII4hsvZs2fLzp07HZerBTNnzpTc3Nwi19FlIRJEswSYyghrZYRuTJAgjuEdCeKIJlwLkCBIECRIuK7ZqB0tEsSjBNjpW30qQagEcRobbs4PeCXIiy++KJ06dXIUIRMmTJCLLrpI9u/fH7WQm1Z/kCBIECpBNBsDSBDHWIkEcUQTrgVIECQIEiRc12zUjhYJggShEsSjMUAlSJHh8rnnnjNFyK5duwqsN3HiROnRo4fk5OQUmK/zBySIZgmwblUP9Nda+YIEcQz5SBBHNOFagARBgiBBwnXNRu1okSAeJcBO3+pTCUIliNPYcHN+wCtBYnH0mWeekc6dO0tMhNx7771y4YUXIkBigA7+RYIgQagE0WwMIEEKRcH8j0iQfBahnkKCIEGQIKG+hEN/8EgQJAiVIB6NASpBkoqPTz31lJxzzjkyfvx46d69OwLEhhoSRLMEmMoIa2WEbkyQIDaR8MAsJIgjmnAtQIIgQZAg4bpmo3a0SBCPEmCnb/WpBKESxGlsuDk/JJUgsXjau3dvycrKkm3btsVm8TeOABIECUIliGZjAAkSFwELTiJBCvII7ad0JUh7w5AxvGEQ0DEwyjCkpEGYCkNgQoIgQagE8WgMUAmSVAj817/+ZT4E9eGHH5auXbvKnj17ktpOp5VMCVLXEOMS3jBgDGgxBhoYMmXKFNfDXNWqVWXz5s2ut+tng2QXftL2cF9IEGROFGUWEsTDoOFy00gQjxJgp2/1qQShEsRpbLg5PySVIA888ECBh6A+8cQTiBCbGI8EIfHXIvFH8uWLTiSITSQ8MAsJ4ogmXAuQIEgQJEi4rtmoHS0SBAlCJYhHY4BKkCLD5dSpUwsIkNjKiJAYify/SBAkCBJEszGABMkPgIWmkCCFgIT1IxIECYIECevVG43jRoJ4lAA7fatPJQiVIE5jw835Aa8Eefzxx4v8FZiYCMnNzY1GoC1mL5AgmiXAVETkV0ToygIJ4hg1kSCOaMK1AAmCBEGChOuajdrRIkGQIFSCeDQGqARxDJcLFiyQ7Oxsx+Vqwfvvvy/79u0rch1dFiJBkCBUgmg2BpAgjuEdCeKIJlwLkCBIECRIuK7ZqB0tEsSjBNjpW30qQagEcRobbs4PeCVI1OKo1/1BgmiWAOta/UC/8ytgkCCOYRUJ4ogmXAuQIEgQJEi4rtmoHS0SBAlCJYhHY4BKkKiFy4z1BwmCBKESRLMxgARxjLdIEEc04VqABEGCIEHCdc1G7WiRIB4lwE7f6lMJQiWI09hwcz6VIJEK1UgQzRJgKiLyKyJ0ZYEEcYzhSBBHNOFagARBgiBBwnXNRu1okSBIECpBPBoDVIJELVxmrD9IECQIlSCajQEkiGO8RYI4ognXAiQIEgQJEq5rNmpHiwTxKAF2+lafShAqQZzGhpvzqQSJVKhGgmiWAOta/UC/8ytgkCCOMRwJ4ogmXAuQIEgQJEi4rtmoHS0SBAlCJYhHY4BKkKiFy4z1BwmCBKESRLMx4LIE+fHHH834VbVqVdm8ebOsWbNGwvoT5EiQjP2nyN0dI0GQIEgQd68pWkuNABLEowTY6Vt9KkGoBHEaG27OpxIktUAY8LWRIJolwFRE5FdE6MrCZQly/fXXy6JFi0RJkK+//louvfTSgEc958NDgjizCdUSJAgSBAkSqks2cgdrlC0vxunni9ESa0xbAAAgAElEQVTpEn/fp3YR45CK/u4z1sdWp4pRo1Zm9t30RDFqHZOZfddrKkaDlpnZ9+FHi9GybWb2nXW4GMe393/fZ/USo0QJ//erxnnzNmIcWdf1eHXHHXfIyJEjXWt31apVof020jUISTSEBEGCUAmi2RhwWYJMnjxZDMOQChUqmH+RIEkEXlbxlgASBAmCBPH2GqP1ogkgQXyWP0gQ/6UAEqToIJDCUjclyNSpU6VEiRJy3XXXFTiCBx54QKZMmSJbtmwpMF/nD0gQzRJgXasf6Hd+BYzLEuS3334z5YcSIer9+eefhzakUgkS2lNX8MCRIEgQJEjBa4JP/hJAgiBBfKkCohLEX/kTgkqQiRMnyt133y3qb+GX+gf7kCFDZP369YUXafkZCYIEoRJEszHgsgRRgbNRo0amAKlYsaLs27cvtLEUCRLaU3fgwL/66iv5+eefJSZBduzYIXPnzk2qV+PGjZP2BvIgivIgKn0aZRhS0iBMJXVBZ3glJAgSBAni0Rjgdpgio9vrr79u3psev9L+/ftF/XtIvXbt2iWqKoSXCBJEswSYioj8ighdWXggQYYNG2ZKkK5du4Y6rJJdhPr0iVnmeeihh8qYMWPkqquukjp16shnn32WVK+QIAigoMsSJEhSl3IgVkKCeJQAx54/Uvgvt8P4WxGh+HM7jGuxxs3bYZTwGDVqlGzYsME8vu3bt8txxx1n/iP96KOPliZNmoj6wogXEoQqCCSQdmPAAwnyySefmPH10UcfDXVYRYKE+vQdOPjYfVklS5Y0B2WypUlIECQIEiQCASAgXUCCIEGoBPFoDFAJkhfllDyZNm2arF27Nm+emlA/0XjnnXfKL7/8ImPHjpW//vWvMmPGDHnwwQflm2++KbCuzh+oBEECaCcBdK0AifXbAwmi8kyVexaOw2GLrUiQsJ0xm+MdP368ORjVgOzevbvNGvazkCBIECSI/bXB3NQJIEE8SoALV4DEPlMJQiVIbCx4+TdgzwRp1apV3r93GjRoIH//+9/lmWeekZ9++klURYgSIb169ZK9e/emHsQ02AIJggRBgmg2BjyQICpUql+JCfsLCRL2MygiS5YskXLlykmZMmXk+eefT7pHSBAkCBIk6cuFFRMQQIIgQagE8WgMUAmSF306d+4sf/75p3z00UeiqkLOPPNMKV++vClG6tatK506dZKzzz5b1qxZk7cNE/kEkCCaJcCxagD+6vtsEI8kSE5OTn5gCekUEiSkJ67wYSsJoipBNm7cWHiR42ckCBIECeJ4ebAgRQJIEI8SYKdv+akEoRLEaWy4OT9glSCzZ8+2RKY9e/bIBx98ILfffrt06NBBypYta/57qF69enLllVfKiy++KLt377Zsp+MMJAgShEoQzcaARxIkCvETCRKFsygiWVlZ5n/0U+kOEgQJggRJ5Yph3aIIIEGQIFSCeDQGqAQpKvRYlqlfg1G/kjdixAg59dRTzSpZ9Qt6vHgwKgJAMwFABYwYSBDH0I8EcUQTrgXPPfec3HrrrSkdNBIECYIESemSYeUiCCBBPEqAnb7VpxKEShCnseHm/IBVghQRghwXKSminhfCCwmCBEGCaDcGkCCOoR8J4ogmXAu2bt0qixcvTumglQQ50jCkJ28YBHQM9DCMlCucUroIWNk1AkgQJAiVIB6NASpBXItTujdk3g5zqCHGGbxhwBjQYgxkGTJlyhTdQ59t/5Egtlj0mDlr1ixpYRjSkjcMAjwGjjUIU2GISEgQjxJgp2/1qQShEsRpbLg5PwKVIGGIn34d4zvvvCNGliFGDd4wYAxoMQayDHn11Vf9CjGh2g/ZRahOFwcLAQhAIJgEkCBIECpBPBoDVIIEM+hxVBCAAAQgEFoCSJDQnjoOHAIQgEBwCCBBPEqAnb7VpxKEShCnseHmfCpBghNkORIIQAACEHCNABLENZQ0BAEIQEBfAkgQJAiVIB6NASpB9A2s9BwCEIAABDwhgATxBCuNQgACENCLABLEowTY6Vt9KkGoBHEaG27OpxJEr0BObyEAAQhoQgAJosmJppsQgAAEvCSABEGCUAni0RigEsTL0EXbEIAABCCgIQEkiIYnnS5DAAIQcJsAEsSjBNjpW30qQagEcRobbs6nEsTtUEl7EIAABCAQAAJIkACcBA4BAhCAQNgJIEGQIFSCeDQGqAQJe3jk+CEAAQhAIGAEkCABOyFBOZydO3fKli1bgnI4HEdECeTm5spvv/0W0d7p1S0kiEcJsNO3+lSCUAniNDbcnE8liF6BnN5CAAIQ0IQAEkSTE51MN1esWCHjx48XwzCkb9++ohJUXhDwmsCDDz4oJUqUkMsvv1wWLlzIuPMauEftI0GQIFSCeDQGqATxKGrRLAQgAAEI6EoACaLrmRcRVe0xYcIE6dy5s1StWlXKlCljCpAKFSrI3Llz5YMPPuANA1/GQNeuXc2xV6pUKSlfvryccsopMmDAAKpEQhSfkCAeJcBO3+pTCUIliNPYcHM+lSAhisIcKgQgAAEIJEsACZIsqYitt337drnrrrvMxFNVfqhv4tVf9W7durWcccYZvGHg2xho165d3viLH4sDBw6U1atXR+zqi2Z3kCBIECpBPBoDVIJEM2jSKwhAAAIQyBgBJEjG0Adnx+qZDM8++6ycf/75eYnoJ598EpwD5EgiTUCNv5iAa9u2rdx3332ibs3iFS4CSBCPEmCnb/WpBKESxGlsuDmfSpBwBWKOFgIQgAAEkiKABEkKkz4rqeeAfPTRR3LvvffKpk2b9Ok4Pc0IATXeHnroIXn99dfN27MychDs1BUCSBAkCJUgHo0BKkFciVE0AgEIQAACEIgRQILESPAXAhCAAATSJoAE8SgBdvpWn0oQKkGcxoab86kESTsmhm3DDRs2mFXB6gHlvCAAgeAR2Ldvnzz55JMyZ84cyc7ODt4BhuyIkCAhO2EcLgQgAIEgEkCCIEGoBPFoDFAJEsSQF/pjUgmVuvV52LBhUqtWLfO21L///e+h7xcdgECUCcTfQt6xY0d55JFHZM2aNVHusmd9Q4J4hpaGIQABCOhDAAniUQLs9K0+lSBUgjiNDTfnUwkSuSA+a9YsUc/fij2LK/Yw8ho1apjPhlPPh+MNA8ZAcMeA+lXP2PVbsmTJvOkhQ4bId999F7mY5VWHkCBekaVdCEAAAhoRQIIgQagE8WgMUAmiUST1vqs5OTkyY8YMOf3000WJjzJlyuQlUepb5TfeeIM3DBgDAR4Dffv2Na9ZJUBKly4tTZo0kR49eiBAUgyfSJAUgbE6BCAAAQhYCSBBPEqAnb7VpxKEShCnseHmfCpBrMEuYnN++eUXefzxx82kqnXr1rJ27dqI9ZDuQCA6BKZPn25eq6eeeqrMnj1bdu3aFZ3O+dwTJIjPwNkdBCAAgSgSQIIgQagE8WgMUAkSxZAZyD6pKhGeLxDIU8NBQUDUc3xWrVoFCZcIIEFcAkkzEIAABHQmgATxKAF2+lafShAqQZzGhpvzqQTROazTdwhAAAKRJYAEieyppWMQgAAE/COABEGCUAni0RigEsS/QMaeIAABCEBACwJIEC1Oc7g7+eWXX8qgQYOkT58+8s9//jPjndmwYYOoJzBfccUVcs0112T8eDgACASBABLEowTY6Vt9KkGoBHEaG27OpxIkCOGVY4AABCAAAZcJIEFcBkpz7hPYunWrLFmyRMqVKyeTJk1yfwcptpidnS0rVqyQVq1aycUXX5zi1qwOgWgSQIIgQagE8WgMUAkSzaBJryAAAQhAIGMEkCAZQ8+OUyHw/fffm09DXrx4cSqbebbu/v37JSsrS6ZMmeLZPmgYAmEiYJQqLUadxmLUb+Hv++hGYpQu4+8+Y308/GgxKlTOzL4PO1KMytUys++qh4lRrWZm9l2xihg1j8rMvg+pKMYRdf3f9zHNzf/++X5tqXFeo5YYlaq6HoruuOMOGTlypOvt0iAEIAABCEAgGQJIkGQosU7GCTz22GNSpcr/t3ce4FEU/R/PXRpSQq8BQUWKBYQIqKCICC+KVAXBSpWiL6Ci0gwIKlWKBAkEEghCpIfOK6EFJLQXkJ4/oYSXhCIJGIjJmTu//2f2bjd3yV24u+Rqvvs8kL2d2Z2Zz8zOzn73N78JglardXleRAZOnDghDUpPnTrlFvlhJkjA1QQogjhZ/KEI4nwxgiJIkXUzFEGKDCUvRAIkQAIkYAcBiiB2QOMpzifQu3dvvP7663YlfObMGWzdurXAc4XfkZ07dxYYxzhw1qxZqFSpEoRFiK3b/fv3MX/+/AJPu3XrFqKjowuMw0AScCcCFEEogjjFUoGWIM4Vf2gJ4k7dLPNCAiRAAiRQRAQoghQRSF7GsQSqV6+OqVOnKomcPXsW06dPR0xMjHLM0o7wKfLSSy9h3bp1ZqMcPnwYTZo0wZUrV8yGmzvYpUsXdO/eXQn6448/MGfOHOnfg6xVhHAiHKqOHj1aOd945+bNm2jevLlNoow4/969ewgLC8O0adMwe/ZsZGdnG1+W+yTgUAIUQSiCUARxUBvgdBiH9l28OAmQAAmQQPEjQBGk+NW5x5VYOCH18fHBwYMHpbwLK4rly5cjNjZWssYQgsiDNlkIWbNmjUnUQ4cOSQJIcnKyyfGCfuh0OpQvX14SPEQ8YUHy7bffQuTjsccew+LFiws6XQoTQsiAAQPw1VdfmcQVK880a9YMu3btMjn+oB9LlizB888/j2PHjklRjx8/biLSPOh8hpNAYQlQBHHQC7DsfyTvX06Hca5FhODP6TCF7SaU8zkdRkHBHRIgARIgARcQoAjiAuhM0jYCQvQoVaoUcnJyEBUVhSNHjkgXEJYULVq0QEZGhlUXFPGERciqVauk+AkJCTYLIOJEITQIUUb4BYmPj8eKFSuk6wlLk9q1a0NMv7Fmk4WQkSNHStGvX7+OZ599Frt377bmdCWOEISqVauG27dvK8eaNm0qCUTKAe6QgIMJUAShCEJLEAe1AVqCOLj34uVJgARIgASKGwGKIMWtxj2wvD179sTLL7+MBQsW4LfffitUCWQhJDQ0VBJArl69avP1xDK9YmUYIXrIAojNFzGcIAshgwcPRkhICPbs2WPTpVJTUxEQEJBv6eCNGzfCXVbSsalAjOyxBCiCOOgFOK8FiPybliC0BJHbgiP/0ieIx/bJzDgJkAAJkIBlAhRBLLNhiJsQqFKlCurWrStN7xBWD2I6SmG27du3Q61WK9NZbL1Wp06dUKNGDbRt2xbCQapwdFqYTQgxYuWbt99+2+bLjB07VrJKEWIINxJwJQGKIBRBaAnioDZASxBXdm1MmwRIgARIwAsJUATxwkr1piKdPn1aeskXvjvEdI833ngDr7zyil2rsgguBw4ckCwuhP+OVq1aWeVY1ZinEGDKli0rOSAVjkfFlJzg4GAIx6j2bCkpKZJFiphWI5ylfvrppzZdpnHjxqhXr55N5zAyCTiCAEUQB70AW/rKT0sQWoJYahtFeZyWII7oLnlNEiABEiABFxOgCOLiCmDyBROYO3cuSpcuLfkDETH/85//SKLItWvXpBN/+eWXgi9gFCoLIEJ4EJtwliqEEFumtIgpJsIfyO+//y5dQ6zIIn7LfkbWr1+PB60OI2dJ5EP47ti/f790SEyN+eijjzBixAg5ygP/Pv744+jVq9cD4zECCTiaAEUQiiC0BHFQG6AliKO7L16fBEiABEigmBGgCFLMKtzTiiuWoe3QoYOS7aVLl0qiiLDI+PvvvzFp0iQlrKCdvAKIHFf4CHnxxRel1WbkYwX9nTFjBipWrKhMyblw4YIkgojVWMQ2YcKEgk5XwoQAInyAyAKIHCCEkEGDBmH48OHyoQL/9unTBz169MgXR7ARYoq4HjcScAYBiiAOegG29FWfliC0BLHUNoryOC1BnNF9Mo1iQEBYD4vp02J8Jjbh7F/81mg00m/xAU18WBO/xdhNhP/111/IzMx0Kh2RD5Evkb7Ih8iPyJe8ifyLcBFPhItyGYeLeCLfWVlZUriIL+JwIwF3I0ARxN1qhPlRCIjOVQgOwhGpvP33v/+Vpp8IEWTatGkQIsSDNjGlRggOsgVI3viyELJp06a8Qfl+d+zYEW+99ZZyXDwIqlevDrGMb1xcHFauXKmEWdoR55gTQOT4otzCUapw3vqgLSkpSVqRRqQvNvGw+fXXXzFq1CjcuXPnQacznASKjABFEIogtARxUBugJUiR9VO8EAm4ioCwGP7www+l1fyEBXGDBg3Qv39/bN68WcqSWHFQ/H7mmWekj2vC95z40CXGus7cxDj7gw8+kJzui3w+/fTT6Nu3ryJ0iLFu79694efnJ+WzefPmGDJkiIkV9MyZM1GrVi0pXIx3xSqP3EjA3QhQBHG3GmF+FAJCDBAWEXmdfm7duhWTJ0+W/HsokQvYESLHg3x2CKX9xo0bBVxFHyQ69rwr1Aj/IhMnTsTq1asfeL6IIAScK1euFBhXlP3y5csFxpEDBZ+pU6dKfkoEF64KI5PhX2cSoAjioBdgS1/1aQlCSxBLbaMoj9MSxJndKNMqBgSE9bFwzp+Wlma2tN9++60kHljzUc3sBYro4KuvvirlI+8YXL58/fr14evrq1iyyMflv2IRAlumd8vn8S8JOIsARRBnkWY6JEACJODFBCiCUAShJYiD2gAtQby452TRihMBMU0kMDBQ8gdnqdzt2rWDSqXCrVu3LEVxyvGePXtKIohsaZw3UWEBIixFhHWzuU0IIPJUH3PhPEYCriZAEcTVNcD0SYAESMALCFAEcdALsKWv+rQEoSWIpbZRlMdpCeIFvTOL4C4Edu7cKQkHn332mdksCT8cYjGAJ5980my4Mw+KKS5C5Mhr/SzyIKbuBAUFSeHmLJuFxbY8zceZeWZaJGALAYogttBiXBIgARIgAbMEKIJQBKEliIPaAC1BzPY5PEgCnkbg66+/loQDSz7oDh48KIV//PHHNhXtyy+/RHh4eIHniIUEbPEvMm7cOCkvGzZsyHddIeII/yZCJBE+RIw3IeRwGowxEe67KwGKIO5aM8wXCZAACXgQAYogDnoBtvRVn5YgtASx1DaK8jgtQTyoF2ZW3Z2A8Aci/Gj8+eefZrMqRAohLFjrY06+iJhmI6bRzJs3Tz5k8lesXCic+guBwtpt1qxZUl4iIyNNTlm7di3i4+MxcuRIKVw44zfeRB6ErzxuJODuBCiCuHsNMX8kQAIk4AEEKIJQBKEliIPaAC1BPKAHZBZJoGACsj+QypUrS6seipUP8/5r0qSJJCzY4w9EFkLmzJljkpHx48fbLICIC0RHR0t5MbYeEUvditUHxSYc8QvBZsWKFUp6t2/fhhBcuJGAJxCgCOIJtcQ8kgAJkICbE6AI4qAXYEtf9WkJQksQS22jKI/TEsTNe15mz1MI7Nq1SxIN+vXrBzHtJe8/4XsjICAATzzxhN1FysrKQvv27SFWMhRbaGioXQKIOHfLli1Sfr/66islP7Nnz8bVq1el3wsWLJDC586dq4SL9O7cuaP85g4JuDMBiiDuXDvMGwmQAAl4CAGKIBRBaAnioDZASxAP6QWZTRKwTEAIBMJyQogL5rZDhw5J4UOHDjUXbPUxWQgRS9zaOgXGOBHZP8mAAQOkw2Kp3BkzZihR1qxZI+VXWJqI7dSpU1i4cKESzh0ScHcCFEHcvYaYPxIgARLwAAIUQRz0Amzpqz4tQWgJYqltFOVxWoJ4QO/LLHoCgZdeeqlAfyBTpkyRRIVVq1YVujhffPEFxLQbMWXF3u3ChQtSfrp27SpdQog4YsqNvO3evVsK/+STT6RDn376KbRarRzMvyTg9gQogrh9FTGDJEACJOD+BCiCUAShJYiD2gAtQdy/A2QOSaAAAsI6IzAwECEhIRZjdejQQRIV7PEHYnzR0aNH45133sH9+/elqTHTp083DrZ6Pz09XcqPcOZ65MgR5BVnTp48KYX37t0bsbGxEMv/ciMBTyJAEcSTaot5JQESIAE3JUARxEEvwJa+6tMShJYgltpGUR6nJYib9rjMlicRkP2BCGsJc5tYtaV06dKF8gcirisEkHfffVexyJCnxhhPYzGXvrlj//zzj2S50rBhQ8UZqnG8lJQUSQRp3bo1hOUJNxLwNAIUQTytxphfEiABEnBDAhRBKILQEsRBbYCWIG7Y4zFLJGA9AeE3Q/gDERYT5raEhAQpfMiQIeaCrTo2ZswYEwFEPkkWQuyxCKlUqZIkhBw7dky+nPJXXFeUqUSJErh48aJynDsk4CkEKIJ4Sk0xnyRAAiTgxgQogjjoBdjSV31agtASxFLbKMrjtARx416XWXNnAsKS4sCBA5LwUadOHUkwmD9/Pvbv3w+dTidl/ezZs4iLi0OXLl2k8IEDB2Lfvn1IS0uzqWhC4HjvvfeU6+Y9WRZCFi9enDeowN/169eH7BjVXMSSJUvCePUYc3F4jATclQBFEHetGeaLBEiABDyIAEUQiiC0BHFQG6AliAf1hMwqCegJ/P333/jpp58ghIfly5djxYoVWLJkiXRMFkHWrl2LiIgILFu2TAqPjo5GeHg4rly5YhPG5ORkiwKIfKHs7GyIKSy2bB9++CFu3rxp8RThNDUjI8NiOANIwJ0JUARx59ph3kiABEjAQwhQBHHQC7Clr/q0BKEliKW2UZTHaQniIT0ws0kCJEACJGALAYogttBiXBIgARIgAbMEKIJQBKEliIPagBdZghw/flxaZnPixIkYN24chJm+OX8DZjsZHiQBEiABEiCBIiJAEaSIQPIyJEACJFCcCVAEcdALsKWv+rQEoSWIpbZRlMeL2BLk/PnzaNGiBb7++mtpxYmWLVvi1KlTxbnrZNlJgARIgARcQIAiiAugM0kSIAES8DYCFEEogtASxEFtwIssQUS/J1aUCAgIwEMPPSTte1tfyPKQAAmQAAm4PwGKIO5fR8whCZAACbg9AYogDnoBtvRVn5YgtASx1DaK8ngRW4KIjkw4WxRCiPjXu3dvt+/bmEESIAESIAHvI0ARxPvqlCUiARIgAacToAhCEYSWIA5qA15mCbJp0ybJEkRYg6xbt87pfRUTJAESIAESIAGKIGwDJEACJEAChSZAEcRBL8CWvurTEoSWIJbaRlEed4AlSGZmpmIJwuU1C9318gIkQAIkQAJ2EKAIYgc0nkICJEACJGBKgCIIRRBagjioDXiZJYjoOeTpMKa9CH+RAAmQAAmQgHMIUARxDmemQgIkQAJeTYAiiINegC191aclCC1BLLWNojzuAEsQ0REOHz4cgwcP9uo+kYUjARIgARJwXwIUQdy3bpgzEiABEvAYAj4+KviUKQ+f8pWd+y+oAnzUauemKZexVBB8/ANck3bJ0vAJKOGatEs8BJ8SpVyTtn8gfEqVcV3apcs6P+1ylfSWE3K7c+Zf0cZKly3yfujcuXM4efJkkV+XFyQBEiABEiABawhQBLGGEuOQAAmQAAkUSGDGjBkIDQ3lPzJgG/CyNrB+/foC730GkgAJkAAJkICnEaAI4mk1xvySAAmQAAmQAAmQAAmQAAmQAAmQAAnYRYAiiF3YeBIJkAAJkAAJkAAJkAAJkAAJkAAJkICnEaAI4mk1xvySAAmQAAmQAAmQAAmQAAmQAAmQAAnYRYAiiF3YeBIJkAAJkAAJkAAJkAAJkAAJkAAJkICnEaAI4mk1xvySAAmQAAmQAAmQAAmQAAmQAAmQAAnYRYAiiF3YeBIJkAAJkAAJkAAJkAAJkAAJkAAJkICnEaAI4mk1xvySAAmQAAmQAAmQAAmQAAmQAAmQAAnYRYAiiF3YeBIJkAAJkAAJkAAJkAAJkAAJkAAJkICnEaAI4mk1xvySAAmQAAmQAAmQAAmQAAmQAAmQAAnYRYAiiF3YeBIJkAAJkAAJkAAJkAAJkAAJkAAJkICnEaAI4mk1xvySAAmQAAl4CQGdl5SDxSABEiABEiABEiABzyFAEcRz6oo5JQESIAEvJpCGVdEbnFK+O4d/wfzFS7Bw2R6kaHVI+20yftiQ5YS0dUjdGYmwiPmYvyAcYWGRWDRrDjZc1Do+be1V7PslGtHR0YheOg+jv5qI8K/nYIsziq05ge07riLn1i4s/CEC0csWYVbYZlx2QrEdD5YpkAAJkAAJkAAJeBoBiiCeVmPMLwmQAAl4AYGckz9j6qwl+pdy8WIePR+fjI9xQsnuYMXcSKTqAO21OIQv2osb16Mwf2WmE9JOx8/zonEbWdg2bQYSNAAyNyI88pLj09Zexq8Lw7BifwpytElYHL4ZN7bGYqczRJCs7Zi34BTuxUUg8qxe+cjcOB+LnSH+OJ4sUyABEiABEiABEvAwAhRBPKzCmF0SIAES8AoCOVewefYiHLgrl+YWloSvlH848G8OzqyYgSVH0yAmo+Rc2oJ5P36O6b84QwTJwe8rfsbh7Nzi5ZxahPm/3ss94NA9HW4fi0XU4h8xctomOEP/kIqj2Y/w8T9iyU+TELFPFP4+DoaHY48zkDuUJy9OAiRAAiRAAiTgiQQognhirTHPJEACJOCFBDQaYRrhjE2D9PRc4SE7aS/2X3LN3IyctNu462zXILoMpKZmSCKQM2jnT+M+0tKogOTnwiMkQAIkQAIkQALOIEARxBmUmQYJkAAJkAAJkAAJkAAJkAAJkAAJkIDLCVAEcXkVMAMkQAIkQAIkQAIkQAIkQAIkQAIkQALOIEARxBmUmQYJkAAJkAAJkAAJkAAJkAAJkAAJkIDLCVAEcXkVMAMkQAIkQAIkQAIkQAIkQAIkQAIkQALOIEARxBmUmQYJkAAJkMADCGTj7KnEB8RxUHD2WZxKzHHQxR9wWRemnX32FFxXbNel/YAaYTAJkAAJkAAJkICXE6AI4uUVzOKRAAmQgPsSuIeDy2YifGk0oqPDMeybX5yX1U0jZF0AACAASURBVHsHsWxmOJZGRyM6fBi+ccoSuYbiuTDteweXYWb4UkRHRyN82DdwbrFdl7bzGhZTIgESIAESIAEScHcCFEHcvYaYPxIgARLwVgI5x7EoIh7ZhvLpdM5bKzbn+CJExCspw4lJw3Vp5+D4ogjkFlvnxGVyXZm2t95ALBcJkAAJkAAJkIA9BCiC2EON55AACZAACRSKgDblAFYvi8L3QwcidIGwBFmIUdNjC3VN607WIuXAaiyL+h5DB4ZigbAEWTgK02MzrTu9ULFcmLY2BQdWL0PU90MxMHSBZAmycNR0OKfYLky7UPXFk0mABEiABEiABLyRAEUQb6xVlokESIAE3JxAzqmd2J1ibPlxH4f2H3NCrnNwaudumCZ9CPuPabw77ZxT2Lk7xcTy4/6h/XBOsV2YthNqlUmQAAmQAAmQAAl4FgGKIJ5VX8wtCZAACXgRAR0yUpNw7Y4WyL6OlFvGooiDi6nLQGrSNeiTToEzk4YL09ZlpCLp2h1okY3rKbdMRBEHE4cr03Z02Xh9EiABEiABEiABzyFAEcRz6oo5JQESIAEvI5CGNRPHYcOlbEB7DksjdjivfGlrMHHcBuiTXoqIHfeLRdppayZi3IZLyIYW55ZGwLnFdl3azqtcpkQCJEACJEACJODuBCiCuHsNMX8kQAIk4K0ENEcQsXA/9BNRsrBlwWKnlVRzJAIL9xumwGRtwYLFF4pB2hociViI3GIvwOILWieV25VpO6mITIYESIAESIAESMAjCFAE8YhqYiZJgARIwBsJZGDvghlYf+YmbpyIwbTIw84rZMZeLJixHmdu3sCJmGmIPCyvFOOELLgw7Yy9CzBj/RncvHECMdMi4dxiuy5tJ9QqkyABEiABEiABEvAQAhRBPKSimE0SIAES8EoCujs4vzsWG/ZeQIaTC6i7cx67Yzdg7wVnpwy4Lm0d7pzfjdgNe+H8YrsybSc3LiZHAiRAAiRAAiTgtgQogrht1TBjJEACJEACJEACJEACJEACJEACJEACRUmAIkhR0uS1SIAESIAEbCBwD78fO48ccUbOaSxdvMeGcwsZ9d7vOHZeShk5p5di8Z6sQl7QhtNdmPa9349BX+wcnF66GM4ttuvStqF2GJUESIAESIAESMDLCVAE8fIKZvFIgARIwG0J6JIRGb4emVIGhWPUSKdlVZccifD1+pQhHKNGXiwGaeuQHBmO3GIvQORFZzlGdWXaTqtaJkQCJEACJEACJOABBCiCeEAlMYskQAIk4HUEdOk4sTEMgweMRGR0NKKXhmPWimNOKaYu/QQ2hg3GgJGRiI6OxtLwWVhxzDmOUV2Xtg7pJzYibPAAjIyMRnT0UoTPWgHnFNuVaTulSTEREiABEiABEiABDyJAEcSDKotZJQESIAHvIpCOfbuPGpbIdXLJ0vdh91HDErlOThouTDt93264rtiuS9vZVcz0SIAESIAESIAE3JcARRD3rRvmjARIgASKEQENLl244pryai7hwhVnTQvJU0QXpq25dAGuK7br0s5TA/xJAiRAAiRAAiRQzAhQBClmFc7ikgAJkID7EMjG6dj5mDdxAibNGovB0+Odl7Xs04idPw8TJ0zCrLGDMT3eOdNhpAK6MO3s07GYP28iJkyahbGDp8O5xXZd2s5rWEyJBEiABEiABEjA3QlQBHH3GmL+SIAESMBbCWiOImLhHpxesgg7Mq8iJmKD00qqORqBhXtOY8miHci8GoOIDenFIG0NjkYsxJ7TS7BoRyauxkTAecV2ZdpOq1omRAIkQAIkQAIk4AEEKIJ4QCUxiyRAAiTglQR0KVi/ejdS1/6IxYnXsfKnn51WTF3KeqzenYq1Py5G4vWV+OnnlGKQtg4p61djd+pa/Lg4EddX/oSfU3ROKrcr03ZSEZkMCZAACZAACZCARxCgCOIR1cRMkgAJkIAXE9CmImFtDOLOG5asdWJRtakJWBsTBxckDdelrUVqwlrExJ03LE/sROBwZdrOLCfTIgESIAESIAEScFcCFEHctWaYLxIgARIoDgRyUnE4NgbrDl5z+ioxOamHERuzDgevOX+VGNelnYPUw7GIWXcQzi+2K9MuDjcTy0gCJEACJEACJGANAYog1lBiHBIgARIgAQcQSMevYbOxM+U+UnfNxo/b0uCsyRlI/xVhs3ci5X4qds3+EdvSnJYyXJl2+q9hmL0zBfdTd2H2j9vg3GK7Lm0HNF5ekgRIgARIgARIwEMJUATx0IpjtkmABEjA4wlIjlH3QVqXRXMAEYsOQ5OdgQwnLNQiOUbdp09IcyACiw5rkJ2Roc+Lg8G6Lm29c1J9sTU4ELEIhzXZyHAGcLgybQdXKC9PAiRAAiRAAiTgUQQognhUdTGzJEACJOBNBO5h39xxCNu0F5vDxmDyL4dxZMUUzDvkhOkp9/Zh7rgwbNq7GWFjJuOXw0ewYso8OCNpuDDte/vmYlzYJuzdHIYxk3/B4SMrMGXeIadMRXJl2t5017AsJEACJEACJEAChSNAEaRw/Hg2CZAACZCAvQR0NxG7eAkSjhzBEcO/Q+sisPJ0jr1XtPo83c1YLF6SoKR75MghrItYCSckDdelrcPN2MVYkpDL+8ihdYhYeRpOIO7CtK1uFoxIAiRAAiRAAiRQDAhQBCkGlcwikgAJkAAJkAAJkAAJkAAJkAAJkAAJABRB2ApIgARIgARIgARIgARIgARIgARIgASKBQGKIMWimllIEiABEiABEiABEiABEiABEiABEiABiiBsAyRAAiRAAiRAAiRAAiRAAiRAAiRAAsWCAEWQYlHNLCQJkAAJkAAJkAAJkAAJkAAJkAAJkABFELYBEiABEiABEiABEiABEiABEiABEiCBYkGAIkixqGYWkgRIgARIgARIgARIgARIgARIgARIgCII2wAJkAAJkIBDCWRkZGDDhg1Ys2aNQ9PhxUmABGwj8L///Q9z587FuXPnbDuRsUmABEiABEjAgwlQBPHgymPWSYAESMBdCZw5cwbTpk1D06ZN4ePjg0qVKuGvv/5y1+wyXyRQbAmsWrVKukfFfdq/f39s3rwZmZmZxZYHC04CJEACJOD9BCiCeH8ds4QkQAIk4BQCp0+fxuDBg5UXKpVKJe2r1Wq88soraNeuHf+RAduAG7aBJ554QrlvhRgi/pUrVw6LFi2CVqt1Sv/BREiABEiABEjAWQQogjiLNNMhARIggWJA4OLFi+jVqxeeeuop+Pv7Ky9WI0eOxH/+8x/+IwO2ATdrAxs3blTuU3HPCqstIVguXLgQGo2mGPRaLCIJkAAJkEBxI0ARpLjVOMtLAiRAAk4ikJWVJb3wNmnSBMHBwYiLi3NSykyGBEjAGgJiilqXLl0grLbCwsJw5coVa05jHBIgARIgARLwaAIUQTy6+ph5EiABEvAcAqmpqZ6TWeaUBIoBgbS0NFp7FIN6ZhFJgARIgARMCVAEMeXBXyRAAiRAAiRAAiRAAiRAAiRAAiRAAl5KgCKIl1Ysi0UCJEACJEACJEACJEACJEACJEACJGBKgCKIKQ/+IgESIAESIAESIAESIAESIAESIAES8FICFEG8tGJZLBIgARIgARIgARIgARIgARIgARIgAVMCFEFMefAXCZAACZAACXgMgevXr+PChQu4evUqhOPZ5ORk/N///R/u3r0rleHPP/9EYmKitOpHSkqKFC8pKQli35mbyI/I1//+9z8p7cuXL0u/5Tzcvn0bIl9y+KVLlyCWWzbeRNnEcZF3sYrJrVu3jIO5TwIkQAIkQAIkQAJWEaAIYhUmRiIBEiABEiAB9yOwatUqfPXVV6hatSp8fHzQoUMHfP311/jvf/8rZfbIkSMYO3YsmjVrJoWL5YrFb3GeM7eEhAR89tlnCAgIkPLRsWNHhIaG4p9//pGy8euvv+KTTz6RwkQ5evbsienTp5tkcc6cOahbty7UarUUvmXLFpNw/iABEiABEiABEiABawhQBLGGEuOQAAmQAAmQgBsTqF27NipUqKCICnmzOnDgQElgOHToUN4gp/5u1KiRJGLI4kfexMuXL49q1arlPaz8XrRoERYvXqz85g4JkAAJkAAJkAAJ2EqAIoitxBifBEiABEiABNyIgJhaIqwnunXrZjFX9erVQ1BQELRarcU4zgh4+eWXpbymp6ebTS44OBglS5Y0G/b3339j2LBhZsN4kARIgARIgARIgASsJUARxFpSjEcCJEACJEACbkggKipKEhbEdBFz240bN6Tw1157zVywxWMajcZimByg0+mQk5Mj/3zg3zfffFPKi/Bjkndbu3YthCWIEHT++uuvvMEICwvD2bNn8x3nARIgARIgARIgARKwhQBFEFtoMS4JkAAJkAAJuBmBDz/8UBIOTp48aTZnwv+HEBamTp1qNtzSwT59+uCnn36yFCyJH8J3x88//2wxTt6Ajz76SMqL8BFivGVnZ2PUqFF4/fXXpXDhINV4++OPPzB+/HjjQ9wnARIgARIgARIgAbsIUASxCxtPIgESIAESIAH3ICD8gVSqVMmiP5CPP/5YEhZs9QcirDHat2+PuXPn5iuosP546623MGHChHxhBR0YPXq0lJfNmzebRJs9e7a0ss37778vhZ84ccIkXDh7tTSFxiQif5AACZAACZAACZDAAwhQBHkAIAaTAAmQAAmQgLsSkP2B1KpVCyNHjjT7r2bNmihTpoxd/kCysrIkIWTWrFkKAnsFEHEBseKLsEpZsmSJcj2xtK+8EsyIESOk8J07dyrhwsJlwYIFym/ukAAJkAAJkAAJkEBhCFAEKQw9nksCJEACJEACLiQg+wP57rvvJEuK5ORkk79iqVwhOtjqD8S4SLIQMmPGDAjnpN27d7fZAkS+XmRkpJSfH374QT4kLembmZkp/Z40aZIUbryE7/Dhw+0ScJQEuEMCJEACJEACJEACRgQoghjB4C4JkAAJkAAJeBKBB/kDWb16tSQq2OoPJC8DIYT861//wlNPPWW3ACKuuWHDBik/Y8aMkZI4fPgwfvnlFyU54YNEiDayL5L169fD2CpEicgdEiABEiABEiABErCTAEUQO8HxNBIgARIgARJwNYE6deqgYsWKD/QHcvDgwUJlVawU07lzZ4ildgsjqOzfv18SOYSDVLF9+eWXJvlauXKlFC4sQkSan3/+uUk4f5AACZAACZAACZBAYQlQBCksQZ5PAiRAAiRAAi4gcOXKFUkw6Natm8XUn3jiCckfiC3L2Oa9mCyATJ48GbJFiOzDI2/cB/0+d+6clGexVK6wABHTdYy3uLg4KVz4BhHOUpOSkoyDuU8CJEACJEACJEAChSZAEaTQCHkBEiABEiABEnA+AeFcVEwdEWKBue3mzZtSeIcOHcwFW3VMFkCmTJmixC+MEHLr1i0pT82bN8c333yjXFPeOX78uBTerl07CD8n3EiABEiABEiABEigqAlQBClqorweCZAACZAACTiBQN++fSXBQAgH5jbhXFSIJMYChrl4lo7JAsi0adPyRZGFEHNh+SIbHdBqtVCpVAgKCoIQafJuV69elfJcrVo13Lt3L28wf5MACZAACZAACZBAoQlQBCk0Ql6ABEiABEiABJxDQIgPwtnpzJkzJSFBiBxz586FcCAqb7/++ivEqjFNmzaVBIVBgwZBCCJpaWlyFKv+Dhw4UFm61twJshASExNjLtjisXLlylm8rlglRpRJrCLDjQRIgARIgARIgAQcQYAiiCOo8pokQAIkQAIk4AACQiQQgse2bduwe/du6d/27duxZcsWJbX//Oc/0m+xqsqePXuwY8cOxMbG4u7du0oca3asiS98jcjL21pzTRFn6NCh0lK7luL369fPoqNXS+fwOAmQAAmQAAmQAAlYS4AiiLWkGI8ESIAESIAESIAESIAESIAESIAESMCjCVAE8ejqY+ZJgARIgARIgARIgARIgARIgARIgASsJUARxFpSjEcCJEACJEACJEACJEACJEACJEACJODRBCiCeHT1MfMkQAIkQAIkQAIkQAIkQAIkQAIkQALWEqAIYi0pxiMBEiABEiABEiABEiABEiABEiABEvBoAhRBPLr6mHkSIAESIAESIAESIAESIAESIAESIAFrCVAEsZYU45EACZAACZAACZAACZAACZAACZAACXg0AYogHl19zDwJkAAJkAAJkAAJkAAJkAAJkAAJkIC1BCiCWEuK8UiABEigCAh8//33iIiIKIIr8RIkQAIk4HoCY8eOxfbt212fEeaABEiABEjAKQQuXbqE5cuXOyUtRyVCEcRRZHldEiABEshDYOrUqWjdujWeffZZREZG5gnlTxIgARLwLAJjxozByy+/jLp162LHjh2elXnmlgRIgARIwGYCly9fRoMGDfDEE09g6dKlNp/vLidQBHGXmmA+SIAEvJrAjBkz8M4770Cj0eDevXvo2LEjoqOjvbrMLBwJkID3EggNDUXfvn2Rk5OD//3vf2jevDl27tzpvQVmyUiABEigmBO4cuUKmjVrhoSEBPz555/417/+hRUrVngkFYogHlltzDQJkIAnEThz5gxGjRqFf/75R8m2eHH4+OOPkZqaqhzjDgmQAAl4AoH169dj4sSJJlm9e/cuunbtij/++MPkOH+QAAmQAAl4PgExbu3UqROSkpKUwvz999/o06cPDh8+rBzzlB2KIJ5SU8wnCZAACZAACZAACZAACZAACZAACbiAgE6ny5eq+MBn/JEvXwQ3PUARxE0rhtkiARIgARIgARIgARIgARIgARIgARIoWgIUQYx56m4hbuJbaN08BCEhIQhp1g0/nMgxjlEM93W4FjsKXV5srmciuISE4NnXvsUBjafjyMalnVFYsOY47uQXNoukcNqkGAzr2BLNDNxaDFyB6w5Kq0gybMdFsi/tRNSCNTjuKIj58qRD6vIBaCGYPtsOE+LdsyFmZ2cjLCxMMg/PVwSjA8eOHUO/fv2kOZb9+/eHOZXdKLpLd3WpyzGghegDnkW7CfFwT/I2IMq+hJ1RC7Dm+B14123Jvs2GVmAxKvs2i2iUgPv37+PatWsQjvIs/RPTZLh5OwHH9zmFJuit/b0TyuX9Y1kXtF9dKpYPaKF/p2o3AW46lFVuu//7v//DsGHDoNVqpWOi358+fTq6dOmCN954AxMmTMCNGzeU+J6wQxHEuJY08RjxuB98fHz0//zq4dN9Hj/MNy6hHfvZ2DH4YfjKTAx/fYMHYlu2HZdzp1PSl6FbWRVUAS0xLUl/Uxd19jKWv4kglaE9+fggoPUsJHvV21Y6lnUrC5UqAC2nJcExFPPWig6XZ76EANEW1VXRd2NW3ggu/71hwwY8+uijUj/y5JNPms3PyZMn0aNHD0kAWb16Nd577z0pvnA25a6b7vJMvBQg2rMaVftuhPuRt41c+rJuKKtSIaDlNDioC7AtQ0UVm31bEZBk32YOonCEN3v2bLzyyiuoUKFC7ngpzxhBHkeVK1cO+/fvN3cpHvMmAk7ocwqLy1v7e2eUy+vHsq5ov7rLmPlSgNSHqqv2hRsOZaVbLisrC2IVMOEANTExEcIHyKRJkyTxplevXnjmmWeU50CVKlVw/vz5wt6qTjufIogJah3unt+FVXM/QEN/H/hQBNHTuXseu1ZFIyoqEuEfNYW/jw+8QQTRXpyOVlI9N8QXCQ4Su3Ju4PiWnzH+9eqSkOR1Ioj2Iqa38oePjx8afpHgNMuA+2e2YmlkJCKjYrDvqnOkF5Ou4gE/xPK3y5Ytkx4M7dq1M4l9/fp19O7dG23btoUQQuQtLi4OL774ItLT0+VD7vf3/hlsXRqJyMgoxOy76iTRy1EYtLg4vZXUn/k1/AKO6gIclfuCrsu+rSA6Voaxb8sHat26dXj44Yelr4HCym3NmjXYvHkztmzZgjlz5kCtVuPzzz+XfotjW7duxZ07d/Jdhwe8j4BT+pxCYfPW/t5J5fLysaxr2u99nNm6FGK8GBWzD244lMVff/2FV199FV9++aXk8yMjIwPPP/88vvjiCxOr5djYWAQE6AUdEe4pG0UQMzWlS56F1uJrp70iiO4erp0+hPhdu/HbsSTctuv9OgdpSYcRH38IiQ+8QA7SLhzG3l17cOjcTVhjoKG7dw2nD8Vj1+7fcCzpttUvrxlRnRDoRBFEk5aEI/G7sefACVxOf9DUpGykXTmL4wl7sWtXPA6fvY7MAqwucju9BnaLIJnXz+Lwvl2I27UfRxNvIhOAJvUkDp69bfSCqMG+T+vBz8gSRHvnEo7G78Keg+dw05oKM9NOH3hIexeXj+7HgXO3lPrNTPkd+/b8htM3LCeanXYFZ48nYO+uXYg/fBbXC4aoiCANikIEyUlD0uF4xB9KtPO+eSAVp0WYP3++JIIMGjRISTMmJkZSz9euXascKy47OWkXcHjvLuw5ZEub1yAt6Qjid+/BgROX8cAuwCaYRoPHBs4XQdi32VRZppE9sW+DLc900+K6wy9hrSasO8wtgSsc4j333HOoX7++tFyuO+SXeTAmkIM7l39Hwp5d2JNwEskZRf/hoCjGU9CkIelIPHbvOYATl9PxoBGfcQkfvO/K/t7W55gtY9miKFcmrp89jH274rBr/1Ek3pRGskg9eRBnbxu3FdeMZbV3L+Po/gM4d0t+mcpEyu/7sOe30yhgKAtbxrJF0n6NG6EXjGXFVMc2bdpg+PDhUsmEBYgQRMQHPHPTtmfNmqVYhJw7d86YhtvuUwQxUzV5RRDNiR/xZpNHEFyjBqpXr4EawQ+jfpsx2JH3A0f2RWz85m2EVCsBtTIFQgW/snXRdugCHEzL80auTcbKIc/j8Zo1UKN6dVSvHoyGH29C8v4wDGgZjBIqldSgVA/VwsufrsGlHEB3bQ3+3aoeakl5eRidJ0Tgq1cfRgk5PZU/KjX5AD8dNT8HN/viRnzzdgiqlVBDJZuvqvxQtm5bDF1wEHmzmBePY0SQHJxZ0BshjwajRg3BoRbajw7HhB6NUclfz0AMvlT+FfFU17FYm2hqhK+7thmhb7VCw6ol4StzEGVTqVG6dht8suy0JE7IZdEcn4NuTR5FcNWyCBDxVf4oU0mka/hXowaCH2mEjlMOmJwnnw/k4OqOqXj/uWCUVOfmT6RXMrgJGtUKgKpkG8y+JD88ch8c/s9/ijmftsHDD8n8VfCv1BR9FhzHvdwE7NjLwqHpndHoET3D4Povou0zFeAnla8UHu8+CbNHvozqBp6qh+qgy+yjuC+npLuGzaFvoVXDqijpa1QmHxXUpWujzSfLcFo8F+VNcxxzujXBo8FVUTZAxFfBv0ylXIbSffIIGnWcggPG5wHQJq/EkOcfR02pDVdH9eCG+HhTMvaHDUDL4BJQSXWowkO1Xsanay7lDoS0iVj8fggeU+4X/T3T9IvdFoS/bBye0RmN6uiZ1KhRE3VbDMDPol4yEzD1jadRJ1jcezVQo1Y9tBy6Clfz3KJyce35O3LkSOn+/eGHH6QHxtChQ/HBBx9AmBZ61qZF4uL3EfJYTcP9qb9Pgpt+gd3mtDTdNaz5dyvUq6Xv1x7uPAERX72Kh0vI7Uq0+Sb44KejUHqpnDNY0DsEj0r1UR3Va7XH6PAJ6NG4EvyVe1oF/4pPoevYtVC6ALkdym3i4W5YmKKvxJzT4ejV9FFDvy3a2QsIPSgGURocn9MNTR4NRtWyAVI/qPIvg0ry/V+9OmrUCMYjjTpiSt7Ga3PFsW8rTn0b7HimS03Kzfs2MfgNDg7Gt99+a/YOWLlypdTXifnh3NyJwF2ciP4crzcsb9KPqgKrommPCdh40agDt6svBewZT+WcWYDeIbl9c632oxE+oQcaV/I3Gpf6o+JTXTF2baIy7VJOSx47PNxtIfTdfQ5Oh/dCU2UMWR3BL4RC6u6d2d/b+xwzNBnbxrJF8BzLuYodU9/Hc8Eljd5ZfKBSl0Rwk0aoFaBCyTazoQxl4YSxbNYhTO/cCI9IY4Fg1H+xLZ6p4Kd/Tpd6HN0nzcbIl6sb2rMKD9XpgtlHlZGseEmyaSwrtyl73gfsHctqExfj/ZDHcsfAYuwR3BRfmB1QAcg+jBmdG+WOV2vWRYsBP0v1kpkwFW88XUc/zqlRA7XqtcTQVVcL7eNMo9HgpZdeQseOHZUObfLkyQgMDJR8QCkHjXbu3bunWIMsXbrUKMR9dymCmKkbUxEkG/diP0Q1da5fB+mFvEw7zLti9MZ09wC+a1NF/9IpXth9S6Bclaoo/5CvoVNXoVTD/lidLL8Yi7H4QYx6yqjT91EhoGowqsgvquoSCCprEFT86uHz3zTIOfENQoxeJoT5qcpHBd8S5VClSlkESC/lKvgGv4tVN4zyB+Duge/Qpoq+MxEvrdI5VcvjIfmlV1UKDfuvhnEW8+JxjAiSja0DgvP5HZE4qwNRrmo1VA4KMHTSKvhWboMph3M7PU38p3hcYeaP0hWqoUaNyijjrzK84DyCAZtypxjcj/0AVfPUp0jL9J8a5bsvw+28AJCN0/O7oJYszqj8ULJCNVSvHGRgb7iOX10M3yur1rkPDpVKJb3ki/ZRvmpVlDOIUSr/Oui/MS1fatYfSMfKtytBbVwOlR9Kly+HQIOYJvH0LYny5fVikSowBBNkx7+aeHz6uKEtqtTwL10B1WrUQOUy/npRQuWPRwZsgkLxfiw+qKrOwywvQx+oy3fHsjwQNQdH4SmZnyRWBaBqcBXloaYuEYSyBi5+9T7HbwrGeHxWz/h+Een5InjgNvMiiO4mIjqWzh1UibR8H8aQuGzors1H+1LyS7k+3351h0OpMuvBW4wpHh6CuTALf/PNNzF+/HiLcd07QIP4z+oZDaL1vCxOics5gW9CSijcVWq1dO/q+8QqKBugFwBVvsF4d9UN/cM6eysGBPuaaU8qqAPLoWq1yggynOej8kXlNlMgdQGZm9CvhtzH/nLhgwAAIABJREFU+sAnoDVmGZzuZG0biGBfozbpVxcjJM9j9xH7QVXTe8X4vpH31eXRPW/jtbmi2LcVp77Nnme61KQ07t+3CUfPlrb27dtL9+7FixctReFxZxPQXcP6oY1RxjDWUakDEFS5Wu4z3UcFvypt8N0BgxRtV18K2DOeyt46wLRvlvtclRqB5aqimtF4SuVbGW2mHJY+2GRu6oca8njVyLIWyMK2gaZjSL+6IwyOJp3Y39v7HDO0DdvGsoUsV/ZpzO9SS3muq/xKokK16kZjbXPjIieMZdNX4u1KpmNLlV9plC8XaPhAJvKlgm/J8ihfUjz7VQgMmQB5KAsbx7L2tF/5VrZ3LKuJ/wz1jMfA0tg0GAMtOFrU3YxAx9Km41Xfh4cgLluHa/Pbo5TyoUiw8UPd4XsV6285r7b+nTlzJvz8/CBbdKSlpaFs2bL46KOPCryUEE7EuFd8/POEjSKImVoyFkFGbEtA2JuP6S0tVAGo3flbrN6xF0evGH+3v4tfhz4udSaqgNp47euVOCGbkGmu42DkUDSvIG5qNSq8Fm6kqgLatEQk7N6Cr1vnvjSIQX6F5kOx5Hg6dDmpiF/wNUZ+vwEXpZdBHe6ci0LvWvoXBpVvFbz41VqczxCChxa394eiZZAKPqqH0O6n1Fw18O6vGCq95KoQUPs1fL3yBHKzeBCRQ5ujgnhYqivgtfBLRlM5TAFZJYJkX8HeZXPxw/TpmDZtmsV/06fPxLyYBKQKXUhzA2f2RaFvPYNjWiHIvPsj9iQbzAh0Gbiw5Tt0qiO+3KoQ2HgMDipjMg2un/oNvx2/gBv3c0UmbdpBhL5QCiofNcr3Xm1k1ZGN66f2I275EDQSPkF8a6P3vG3YsWOH4V8cdsafwLU8FgyCRM7J7/CceHkWL2KtPseK47cUS4WslAREfNBAb11iQQQR51V5aRTWJ+rbj+7OQYQ+L/KoQulOi3FLwZ2NK3uXYe4P0zG9AIbTpk/HzHkxSBAQs64hfnQzyceByr82uoUdw13dbUR20gsB6kov45v4W9BmbsNHNUX7CUDbsNw2orl+Cr/9dhwXbtzPrX9tGg6GviB1suryvbHaiEn29VPYH7ccQxoJnyC+qN17HrYpDHcgbmc8TpiDCC3SEhOwe8vXaK0IekI4rIDmQ5fgeLoOOanxWPD1SHy/4aJJZ55z+zwSdschbscmjH5Bn65FEUQ0q2sHsPSLV1DdT/8AUVdsi6lH7kKTvB4DnwjUv6irg9C4z0xsOavYJSi1UJidatWqwd/fH0OGDIHxlJjCXNNl5+bcxvmE3YiL24FNo194oF8g3Z1ziOpdSy9sijb/4ldYez5D6o+0t/cjtGWQ1OYfavcTUg1arebGGeyL6ot6fvrBl6pUQ7z74x7kdgEXsOW7TqgjLI9UgWg85qAkfmWnnsTusJ6oKQQPIxFEDIyvHd+LHSuHoank+0cWQcSXles4tT8Oy4c00peldm/M2ybf/zuwI24n4k9cM+ozDOTZt8GHfVsBfZs9z3R92/Kkvs24HxKrAfj6+qJx48bGh7nvUgJaXI54AxWlMV0ZPPnuLMRduq8fD2rv4lzseLz+sH4s5f/YYGwzWDXb1ZfCnvGUBjfO7ENUX/00YfFSW6rhu/hxT7Khz9Uh48IWfNepjjSeUgU2xhhpwJeN1JO7EdazZn4fa1nXcHzvDqwcpvdblyuC2N/fZ1/Zi2Vzf8D06ZbHsdOmTcf0mfMQk5AqjZvsfY7pm4uNY1l7n2PIwcnvnpPGdUJkavX5Chy/JU8+ykJKQgQ+aKC3kjT9OJQrglg9lrXjmZl1LR6jm4nxnQr+tbsh7Nhd6G5HopMkBKhR6eVvEH9Li8xtHxme+20RJg8kxLjPprGsPe1XvrntHcvm4Pb5BOyOi8OOTaPxgvQeYlkEEdar1w4sxRevVDd8aFejYtupOHJXg+T1A/FEoGF8G9QYfWZuQWGHssL5dcWKFTFgwAC5oFi4cCEGDhwI4ROkoE04+xciyI8//lhQNLcJowhipioUEURdBtWrB+m/GKrLIeTf63FF7ieMztPdjEKXsmJg7o+nv0pQTPdyo+hwfXkPvfWBfyOMO5b3IplY3l28CIupGaXQ8IMlOGP0spl7HcOeZh8+lcQCP9T/906YzMrRXsIMg6PKBiMPGF4gdbgZ1QVlVWJKydP4KsGMOb7uOpb30H8d9W80DvmyaEjaGhHkbnRXlDZRJvUvNeLGyPfPtyYG/WpQM3JOILSJvuMr2WoqzuXFBCDr4Cg0Egqq4Yu+wkaIJDsWYdKIfni72xt4/Y2u6PnhQLzZtKxUfwHtfkIewxjYPgdQg73D60q+PXxr98NGM3OHdCkR6ChWnAl8AVMTZUEm98Hh98Rn2Gesn0GL0xOflV7E/Bsbcb8bja55lN987BSevqg56FdkQ4cbP70qrZri99gwg1VDFta9WwFqHxWCeq7UDzA0v2FkfSE2+ePFGcaClxh47MCiSSPQ7+1ueOP1N9C154cY+GZTlBWDqYB2+Ck/RPt9gmQuR3eDNYZ44f1gyZn8L51KBefdyUBUp8CCLUGUU7KRuLw/njLwVAfVQd1qeosSIVp2/uEg0k2NppQz7d0RS4eJ+mrevLnkLDA8PNzeS7ndedb0AeKhLfvB8av/b+w07aRwaYbBIWmDkSZLbeecCEUTMSBQlUSrqecUgTEXQhYOjmokCc76LyH6EM2+T/XiiYkIog/TXZ2NNpKPJyMRRAqyfS41+zb2bbltsaA9G5/pJpdy777NJKsA5s6dK/V1X3/9dd4g/nYVAcNYSnwAqtptidkV6bKOTUSLkmLcWgavR1xXPpjZ15fCjvFUDk6ENtF/tCnZClPND/gwqpF4Vvvi4SFxBpq5z5b8juZ1uDq7jX4MpFiCyJVga39/F9Fd81iSKmOu/GNZ35qDkDuUte85JuXU5rGsreUSKsFeDK8rxoC+qN1vo5lp8DqkRHSUVk4LfGEqlKGs8XPdyrGsXc9M3Q389KpwsumHx4YZrBqy1uFd8TFZFYSeK/UvSJrfRqK++Gji/yJm5M7ZAWD7WNb29wG5XQEozFg2IwqdAsXH2IJEEENa2YlY3v8pw/uVGkF16qKaZFEiPm53xg8H05X72Ch3Nu+KvlyMX7dv327zuZ07d5bOFU60PWGjCGKmlhQRROnw1KjWYzmuW3hRyt79bzxqbHatnJe/oxRfMP+1IPd7vz55ecCkQpnXFhjmOJrJmHxIEUEC0HpWsmmj113F7Db6zqPuiHiDCJKN3f9+1Ox0E3Mv1qrAfyFfFg1pW/MCpE3eiND3OqFD+/YQK2NY+te+/WvoNmAW9sligiKC+KNJ6AkzL0Ci896DYY+JzltvxSCypUvdjtBXayGwAOEl4NUiEEEUtr6oJYkOcoUY/81BSsJ6rNl7yUgMK+ihrcWFKc9LAwG/J0fhkDz1Q5uMjaHvoVOH9mhfAMN27dvjtW4DMGtfGnSFEUF0qdge+ipqGRRlc+3CJ+BVx4ggqjJ4bUGKaTs2Rmp235YXBXEBHW7vnYDWFXPNLNVBIRi+8ar5dmY2TesPilUTBMPPPvtM+iusQbxls6YPMBZBbBmoKiKIfxOEKvatpuQ0e4bhMTHwCcj9+mPfwN32wSP7NvZtpq3R0i8bn+kml3Hvvs0kqwDeeOMNqY/btWtX3iD+dhWBu0vQ+SEVfNSV8f56C1/UdFcxRxoryh9R9Jm1ry8tnAji3yQ0dzqDCTMN9gx7TO9Uvm2YIaSg8VRRiiBaJG8MxXudOqB9e8vj2Hbt2qP9a90wYNY+RUyw9zlm31jW9ueY8mHAt1buR0gT7sLsOQUJ69dg7yXjj6YFsTc/lrXrmVkYEcTOsWyRiCD2jGVtEUFEHeluY++E1norL+ldU42gkOHYeNXMV+O8dWrlb+HgWlgxZ2Za6DsKuE6rVq2k58HNmzcLiOU+QRRBzNRFfhHEByq/6mg3JcHU6sJwbnbcENS2VgTx8Uer6RdzpxtI15AHTGpUeHed0cuzmcyJQ3aIIHFDalstgvj4t8L0i7IVg2kerHsBMj3H6l+KCOKL4P5bcp12Gl8gPQY9JDW4BF6LuA1oTmByS721jkpdBo+98gE+Hz8Z06ZMxJjh/dC+nt7CpkhEEG0SpkpTMPxQX7GyMc6cpX3bHxyWrlTwcXstQTQ4MbklgoS1h0qNMo+9gg8+H4/J06Zg4pjh6Ne+nn7OoaNEEHUFvLvO+EFbcCn1oTa+KOhuI/7btqhmmBYjBAqVugKeG7kJRfjsUDI+ePBg6UEglPSmTZuicuXKXrNqgnV9QEFt3vJAVRk8+gaj/5Zcvz8KWADpMT2kqXuqEq9BdAFis2/gbvvg0TgfNu2zb8sVeG0CJ0f2sL4NNj7T5WJKf927bzPOqlarleaJC2d5nufw2bgkXrZ/ZzE6iqmm6mrot8nCs1W8aLYTH8x8ETxgq+JXy76+tHAiiG9wf5jv7tMR00NvyVritQhDJdn3bBHTxZUl0R28GphdzzG7x7K2l0ubNFU/BcOvPkYekL+8WXMPFMTevAhizVXzxbFbBLF/LFskIog9Y1kbRRDd7Xh827aa4n9STBlSV3gOIzcVzQe969evS2PXp556Kl+1POhAenq65Bi1QYMGD4rqNuEUQcxUhSKC+Abj/QU/Y1iIfkqFj7o8nh+9I9+0Ct3VuWgrVHdVCTQbuwsXLl6EcBBm/t8lpN7NKzDYOGCyWQTR4erctnhITIcp0Qxjd12wkDdDni+lIl8WDZysewEyA9WaQ8qLgg9UpUMwcscNU7Eo5ypiBz0h+WdRBbbAd2e0yNpmcLDlWw2dws/lEZCysXNoHf3c0aKwBMF9rO5VXppaUqLlNCMTwfyFu3/rBnJXoXPSg8NeS5CsbQanlL6o1ikc5/KMmbJ3DkUdyd+CgyxB7HlwwIYXBc0lrB4sO4hTI6jR2+jfvpZhZaAA1O4yC4dMpmvkr09bj9SpUwclS5aUlPRJkyZJD5WtW7faehm3jG9dH1BQm7dCBBE+ckJGYscN074y52osBj0h/CepENjiO5wxBGsOjEQDyTrkJfxw2dRkL+vIGDTO6xNEImv74NHuCmHf5hoRxFV9m7NEEBf0bcb3wJEjR6S+7eWXXzY+zH1XE9AcxFdP6Kc71OqzHrdNu0Qpd9qkuXi1rJhe8BDazLmiWGLa15cWTgTxUZVGyMgdMO3uc3A1dhCeEGKOKhAtvjtjoKrBgZEN9NYhL/0A0+4+C0fGNNZb1hZ6Ooz9laiIIDY8x+wfy9rxHLu/Gr3Ki7ovgZbTEk3H2SbFvo9bNzKMwgt6rruBCFKI/t4TRBDNpdUY3LiMwUVDEBq93R/txWqU4qNeQG10mXXI7Id6kyp9wA/x4U58JBRTuW3dFi1aJJ0rpkh6ykYRJG9N5WQgJSEULaRBcz18uk8D3e29+OblyvrlV1Vl0Hjwzzh8/hKu3zOMwHWpiO5eWWqY6rJNMWjJMcXpqHR5XRZunN6FX36cgC/HLcJBIwcEWbeTkZR4ErM6PCQ58CzXdT5OnT+P8+fPIzHxIlIz8po46ZCZsg79HxGOLf3RIvQwbisOQgHdvZOY+LzeYWSdARsg+zrSpUaje2W9c9ayTQdhybHbRh0boMu6gdO7fsGPE77EuEXGPhJykHH9Ei4k6vN0fNor0nxLdbVeiDplyOeFy7h538xTNi/bB/02elGQvtT7V0bjN/phxOixGD28Dzo8KS/5Goj6Q7dKpofpizvqndb6P4vxv+e+vWenJGDZuG5oEKRficK/1SQcSb1nWubUMLQVvgLUFdF9mWGVCimPGtw8thLfvNcaIW2/wtZbuWVLW/seaghBQF0Ozw6NxjEZsKFsurvnsCH0X6gZEIBHB2+FcCGky0zBuv6PSGKMf4tQHDausOxb2D86RP/QrjcUm69nKoORB+HKF667j3OTX5Tqx7d2f2yQ8pbrE6RMl8W4IUR/I58gzcefwL3bhq9GPv54dvzvuUJSdgoSlo1DtwZB+pV5/Fth0pFUyM1eSl+XirC24muSGhW7LzMRCDU3j2HlN++hdUhbfLXVeApYFm4nJyHx5Cx0kEx2y6Hr/FNSmz9/PhGJF1ORr9mLxHIycP3SBSRK98dxTHtFn261XlGGeyYRFy7fRG5T1CLtzCZ83/lhveAhBiTNxmCfuP9ykhHzbh2DZ3Q1yjYZiIXxlwq5TLG+Rs6ePSs9CISDKLElJSVJfkHeeustfQSP+9/2PqDANq+7h5MT9VPAfOsMMLRTPZTcwaOYSqiCf+XGeKPfCIweOxrD+3TAk/JSeYH1MXSrmAKm33TJc9BGTOVSV0anBbIzXR3uHJmHNx/VDxJ8fOtgwIZcR8ZiilRqWFt9f1axO5YZ+7vR3MSxld/gvdYhaPvVVhh1AfbVHvu2YtK3AbY/0z2nb8vb+MWSuOJZPXHixLxB/O1SAlqcndEaZcSHL9/KePHLtTiv+CLT4vbRRej3tN7fhW/1txFj1PfZ15eKacm2jqdyfYKINiR86lVu/Ab6jRiNsaOHo0+HJ1FBstxUIbD+UGyVp01Dh+Q5baTpz+rKnbBAv2IAoLuDI/PexKPCcbaPD/I+W5zZ39vzHLN/LGvPcywNa9+rIY1J1eWexdDoY8q7gr7Z6nD33AaE/qsmAgIexeCtemeYBT7Xi3Asq7t/DpNf1Fsp1e5veI9RfIKUQZfFN6Sp/rk+QZpj/Il70KXbP5a1vf0KUvaNZXMyruPShUT9mPf4NLwivYdUQ68owzg48QIu3zQ4MhbJaNNwZtP36Cw5Mxb3Smk0G7NP8mWXkxyDd+sYVk1Ul0WTgQsRf0m52W3uhdavXy/dP08++aTN57766qsQCwJ4klUgRRDjas45ge+eK527XrafXgQRUdJX9kIVMV1A8fehgrpsa8w4oxcpxHrRfeoZVnhRqRBYoQ6ebBqCpk/XQ81y8vKuovGWwGsLxQuhDjeXv42qRub5udfOTUdV5jl8e1wWQnRIWdodVUzOUSHw8X8jLgvQ3foFvasZLRfpo0KZllNxSjpdi+SVfVDPsBqHShWICnWeRNOQpni6Xk2Uk5efFIpiidcgZRE5ODapuRVOTsWytd0QdU1+JTGGasO+8qLgi+rPNEMd8YKs8NYzUflXwQvD1yDJYMGnTZyDV8TXDCnflfH4M03R6PHqKG20jJp8DZW6LFrPOJ2boZzTmCKtHiMcxpbHI0+H4NmQRqhXI0hZNszH7zEMM143VXsFy3vLL88qqALKoVb9xghp9iyaNKyNCoF60UUSBXqswK2UpeiuLEtsKENAHXy05R6QsREDapsu+SqmXfWKsWcu3V3E9g02MpET1jQvYPLJewbHqCJtFUo1HoPf7suOUfUDj+D3wzDnFYO1k6oEKj/+DJo2ehzVSxu3JUObVKlRtvUMnJabJHJweop+9RgxiCn/yNMIeTYEjerVQJCyBJjeuZUEXncTy9+uapJPuX5y/6pQ5rlvoTR7cWLOMUxqboWTMrFqT7coKSntualoabT6jNRG/OvhMyFspkago1hFybh9qSugZ4yyCHBuO7FxT6yIJK67atUq5UyxRK5YHvnYsWPKMc/Ysb0P0Jlr84GP49/6Tgq/9K6mF5QN7FVlWmKqvpOCMnj0rY5nmtWRrNdM6kgII1VewPA1SSarBkF3BQs7CrNpMc2pFGo0bIqmT9ZEWZO+UrT3Mmg59ZSCPuf0FLwgOedVwb/8I3g65FmENKqHGkG592Wuk2HlNNt32LdJU0q9um+z65nuWX1b3obfoUMHqa9LTEzMG8TfriagOYdF3R82jGVU8CsTjAZNQtD48Sp4SK1/9qlKP42PN+Y6RZWybGdfCpvHU7kiiG/1Z9CsjvgQaBhnyH9V/qjywnCskQd8Bqa6KwvRUVpxUQV1qRpo2LQpnqxZNt+4wvjZIk51Vn9vz3OsMGNZe8qlvbIcveWXZ5UKAeVqoX7jEDR7tgka1q6AQEMbER8Je6y4DbPPdUeMZe/Gom+wn1FbUKH0C5Nx8p7BMapoG6pSaDzmN9yXHaOK575/MD5cfcT+sayt7dfOsWzOsUlobsWiB0K87BZ1TVr189zUlvqPvfJ9IcZB9T7DPo0OqREdEZTHH6K6Qk/YO5Tdtm2b1KeL5XHF9BZrt4SEBGmVsLVr11p7ilvEowhiXA3aC4h4sw5KyS/QRiJIxo6RaFLBX1mnWqXyQ+lHeyLSyHeG7uY+zO77HILzvHhJg3iVH8rUDEHnEYtx1GB6f2frCDQul3tN08G+uNF9UbJ2V8w/L5uE63ArdjCeNDpHpQ5ElZYTkSBEgbvb8VmTCvCXH3C+pfBIj8XIzaION/fNRt/ngvPcUIaXc78yqBnSGSMWHzWYVGmRGN4NtaW1uPM8nJSb0QcqlT/KNhyEdYX9XKq8KPijxffncC85HsumfolBH7yDdz/8CJ9/uxBbz95Vvv7qq06La1vHoX2dkrnildRJqvFQcAha1DOYjol1xUs9gh6LLxrXODQXYvDxc1VzRQ9DuVS+pVGrRU+MXfE78i2cqrmEjePfxDNVDF+YjVgIocEv6FG0GRiGA7d10N2KxeAny8FfZXjhVqkRULkFxsVnApl7MKZZJQTIDxuVCv7lGmHYFus7ntzCZGLPmGaoJItZKl+UqvMWFiXliiAqdQlUf2UajikiiApq/wpoOnIHtNe2Ylz7Oigp50Uqkwrqh4IR0qIeyhgEQFW+NiUsSy4g5uPnUFURPWTBxBela7VAz7Er8LsC8Q62jmiMcv4qo4ecadtS+ZZE7a7zoTR7UUhtIsK71UZJ+d40YS6fr4LKvywaDtJ7pdalrkS/+kHwU9j7omStzph3Vgtk7MAXIRWVe0X4Qgmo1Bzj9truCCq3DvR7woxQngojhx06dEh6sIiXBs/abO8DzLX5wCotMVHfSWH7Z01Qwd8gFop2+kgPLDZ0Usrg0b8Fvj93D8nxyzD1y0H44J138eFHn+PbhVtx9q55sVWXshWj2wQbOUgWQvVTePebwWguLPvM9gEaXIj5GM9VzRU99P2wCr6la6FFz7FYkdt47a869m3FoG8DbH+me1bfZnwD3Lp1C2Kg/OKLLxof5r47Eci5hu3f9kDjinn6N1UJBLcciPmHzK8mYV9fKoYCtoynckUQ/xbf49y9ZMQvm4ovB32Ad979EB99/i0Wbj0L8929DilbR6NNsGGZezEeEB9onnoX3wxuLlnWivGz8bNFXy3O6e/te44VZixrX7k0lzZi/JvPoIrBesbkHUTlh6BH22Bg2AFpOpW557pDxrJ5xsVizFnnrUVIUkQQFdQlquOVacdyRRCVGv4VmmLkjoxCjWVta7/2jWW1ieHoVrukyYcgE+5SW1bBv2xDDFqn/2CeurIf6gf55b5/+pZErc7zoB/KfoGQiv7K+49KHYBKzcfB3qGscGiqVus/LC9btsyq3kycExwcjE8//dSq+O4UiSKIA2oj504SErauwfIlixG5dAXWbN6No0m3FcdTDkjSxkvm4E5SArauWY4liyOxdMUabN59FEnG0zRsvGKRRM/zoiBLP1ZdO+cWzuxeh5+jIrE0JhY7jyXjnvl3JTOXy0LqiTis/TlKqq912w/g3E2jOUZmzpAO5dzBpcM7sD4mGpGLoxD9Syx2HDyPW1acaumSrj2eg1tndmOdxCEGsTuPIdl6iMhKPYG4tT8jKnIpVqzbjgPnbrpRm3cO2StXrkhihzwVxjhVYQ0iHnaWVlH466+/MGXKFLs8chun48n7poNHm3oAQ7EzkXJ0G1ZFL8GyNXE4ddNKp29ZqTgRt1bff6xYh+0HzsGaLsBq1uzbrEblmIjs24qaa1hYmNSfWTtQLur0eT0bCGRdx8ldsYhZugTLVm3GbxfSrVgVzc6+FNaOp/KIIHZ19yk4um0Vopcsw5q4U7C2u4eD+/tCPccKM5a1s1w5dy7h8I71iImOxOKoaPwSuwMHz9/y4PFbYfp7a9uvDfefh0V97rnnpL5dTIm5d6/gqTXCObbwCfXRRx9B7HvaRhHE02rMm/NbmBcFb+bCsnkMAXmO/OrVq/Pl+dq1ayhdurSkmKempuYLF/PqW7ZsiX/++SdfWHE5UKjBoztDYt/mzrXDvNlIQPRRISEheOGFF6DT5f/asGXLFjRs2BBXr1618cqMXnwIFIEI4qawvPY55qa8ma2iJSCmtMjWKV27drXo4+P3339H69atPdonFEWQom07vJqdBO6fWYtpo/qiZVXh8NUXNV7qi2EjPsfYmZtxwWMtK+yEwdM8loBQzsuVK2fRmmPBggXSw6VZs2b4448/lHKuW7cO9erVk1ZtUg4Wq537OLN2Gkb1bYmqwvGwbw281HcYRnw+FjM3X/DgL1IA+7Zi1ZC9trCZmZnIyMiQ/gmxt1KlSjh+/LhyTIT9+eefEFP/xHTAefPmeS0LFqyQBO6fwdppo9C3ZVXJOadvjZfQd9gIfD52JjZ79IDPe59jhaxxnu5hBL788ktFCBHOTidPnowDBw5Ifu1WrlyJDz/8UBLBxTPAkzeKIJ5ce16T90ys7lXOvI8I4Zh0j5Um7V7DgwXxRALiYSDU85kzZxaY/e+++06ac1m5cmV069YNjRo1wpgxYyDmVRbbLXM1epXL46jW4PdFOCb13C6AfVuxbdNeUnDhHE/0U/KXwQf9FT6R9uzZ4yWlZzEcQSBzdS+Uy+PMUd+uhBP1PaZOrx2RAUdd02ufY44Cxuu6KwFh7SdWimnRooVJ31+9enW88847iI+Pd9es25QviiA24WJkRxG4cyQKY4f0R9++fdCnj/5f37798cnENTiXu/Kto5LndUmg0ATE0rhHjhyx6jqnT59GVFQUNmzYIH1Jteokr450B0eixmJI/77oa7j/+/Tpi779P8HENedyl232QAbs2zyw0phlhcDFixch/H5m0LHJAAACCklEQVRER0db/CfCxRTACxcuKOdxhwQsErhzBFFjh6B/377KeK9P377o/8lErPHoAZ/3Pscs1iUDvJ7AjRs3IFYAMzeN29MLTxHE02uQ+ScBEiABEiABEiABEiABEiABEiABErCKAEUQqzAxEgmQAAmQAAmQAAmQAAmQAAmQAAmQgKcToAji6TXI/JMACZAACZAACZAACZAACZAACZAACVhFgCKIVZgYiQRIgARIgARIgARIgARIgARIgARIwNMJUATx9Bpk/kmABEiABEiABEiABEiABEiABEiABKwiQBHEKkyMRAIkQAIkQAIkQAIkQAIkQAIkQAIk4OkEKIJ4eg0y/yRAAiRAAiRAAiRAAiRAAiRAAiRAAlYRoAhiFSZGIgESIAESIAESIAESIAESIAESIAES8HQCFEE8vQaZfxIgARIgARIgARIgARIgARIgARIgAasIUASxChMjkQAJkAAJkAAJkAAJkAAJkAAJkAAJeDoBnz///BP8RwZsA2wDbANsA2wDbANsA2wDbANsA2wDbANsA2wD3t4GKIJQBKIIxjbANsA2wDbANsA2wDbANsA2wDbANsA2wDZQLNqAz969e8F/ZMA2wDbANsA2wDbANsA2wDbANsA2wDbANsA2wDbg7W2AIghFIIpgbANsA2wDbANsA2wDbANsA2wDbANsA2wDbAPFog38P2nemYIzUDaz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" y="3337397"/>
            <a:ext cx="4934585" cy="3099410"/>
          </a:xfrm>
          <a:prstGeom prst="rect">
            <a:avLst/>
          </a:prstGeom>
        </p:spPr>
      </p:pic>
      <p:sp>
        <p:nvSpPr>
          <p:cNvPr id="10" name="AutoShape 4" descr="data:image/png;base64,iVBORw0KGgoAAAANSUhEUgAABdAAAAJWCAYAAABYhaXaAAAgAElEQVR4AeydCbxN1f7AV6YrFwlXhni6dHFJSqUkvSiVvCaVNL4KkRKpZHyi+v8bSDxek/9rkGTIM1SoR6mMZZahiEIypszT7/9ZO+fY595z7tnn3jOsvfd391mdvdZee5+1v2udtZzvWXdtJWwQgAAEIAABCEAAAhCAAAQgAAEIQAACEIAABCAAAQjkIqBypZAAAQhAAAIQgAAEIAABCEAAAhCAAAQgAAEIQAACEICAINBpBBCAAAQgAAEIQAACEIAABCAAAQhAAAIQgAAEIACBMAQQ6GGgkAQBCEAAAhCAAAQgAAEIQAACEIAABCAAAQhAAAIQQKDTBiAAAQhAAAIQgAAEIAABCEAAAhCAAAQgAAEIQAACYQgg0MNAIQkCEIAABCAAAQhAAAIQgAAEIAABCEAAAhCAAAQggECnDUAAAhCAAAQgAAEIQAACEIAABCAAAQhAAAIQgAAEwhBAoIeBQhIEIAABCEAAAhCAAAQgAAEIQAACEIAABCAAAQhAAIFOG4AABCAAAQhAAAIQgAAEIAABCEAAAhCAAAQgAAEIhCGAQA8DhSQIQAACEIAABCAAAQhAAAIQgAAEIAABCEAAAhCAAAKdNgABCEAAAhCAAAQgAAEIQAACEIAABCAAAQhAAAIQCEMAgR4GCkkQgAAEIAABCEAAAhCAAAQgAAEIQAACEIAABCAAAQQ6bQACEIAABCAAAQhAAAIQgAAEIAABCEAAAhCAAAQgEIYAAj0MFJIgAAEIQAACEIAABCAAAQhAAAIQgAAEIAABCEAAAgh02gAEIAABCEAAAhCAAAQgAAEIQAACEIAABCAAAQhAIAwBBHoYKCRBAAIQgAAEIAABCEAAAhCAAAQgAAEIQAACEIAABBDotAEIQAACEIAABCAAAQhAAAIQgAAEIAABCEAAAhCAQBgCCPQwUEiCAAQgAAEIQAACEIAABCAAAQhAAAIQgAAEIAABCCDQaQMQgAAEIAABCEAAAhCAAAQgAAEIQAACEIAABCAAgTAEEOhhoJAEAQhAAAIQgAAEIAABCEAAAhCAAAQgAAEIQAACEECg0wYgAAEIQAACEIAABCAAAQhAAAIQgAAEIAABCEAAAmEIINDDQCEJAhCAAAQgAAEIQAACEIAABCAAAQhAAAIQgAAEIIBApw1AAAIQgAAEIAABCEAAAhCAAAQgAAEIQAACEIAABMIQQKCHgUISBCAAAQhAAAIQgAAEIAABCEAAAhCAAAQgAAEIQACBThuAAAQgAAEIQAACEIAABCAAAQhAAAIQgAAEIAABCIQhgEAPA4UkCEAAAhCAAAQgAAEIQAACEIAABCAAAQhAAAIQgAACnTYAAQhAAAIQgAAEIAABCEAAAhCAAAQgAAEIQAACEAhDAIEeBgpJEIAABCAAAQhAAAIQgAAEIAABCEAAAhCAAAQgAAEEOm0AAhCAAAQgAAEIQAACEIAABCAAAQhAAAIQgAAEIBCGAAI9DBSSIAABCEAAAhCAAAQgAAEIQAACEIAABCAAAQhAAAIIdNoABCAAAQhAAAIQgAAEIAABCEAAAhCAAAQgAAEIQCAMAQR6GCgkQQACEIAABCAAAQhAAAIQgAAEIAABCEAAAhCAAAQQ6LQBCEAAAhCAAAQgAAEIQAACEIAABCAAAQhAAAIQgEAYAgj0MFBIggAEIAABCEAAAhCAAAQgAAEIQAACEIAABCAAAQgg0GkDEIAABCAAAQhAAAIQgAAEIAABCEAAAhCAAAQgAIEwBBDoYaCQBAEIQAACEIAABCAAAQhAAAIQgAAEIAABCEAAAhBAoNMGIAABCEAAAhCAAAQgAAEIQAACEIAABCAAAQhAAAJhCCDQw0AhCQIQgAAEIAABCEAAAhCAAAQgAAEIQAACEIAABCCAQKcNQAACEIAABCAAAQhAAAIQgAAEIAABCEAAAhCAAATCEECgh4FCEgQgAAEIQAACEIAABCAAAQhAAAIQgAAEIAABCEAAgU4bgAAEIAABCEAAAhCAAAQgAAEIQAACEIAABCAAAQiEIYBADwOFJAhAAAIQgAAEIACB5BEYNGiQNGrUSCpUqCCVK1e2QuPGjeXdd98NFqJXr15y/vnnyxlnnGEdr1atmjRp0kSmTJkSzKN3br/9dsnIyJCKFStKlSpVpGnTpvLbb7+F5CECAQhAAAIQgAAEIAABCEDAKQEEulNS5IMABCAAAQhAAAIQSBiB48ePS3Z2tiilZNSoUWHfR+cpX768leejjz4Km0cnzpgxQ2rWrClr1qyJmIcDEIAABCAAAQhAAAIQgAAEnBBAoDuhRB4IQAACEIAABCAAgYQTaN68uSXHJ06cGPG9ApJ93rx5EfO88MILsmDBgojHOQABCEAAAhCAAAQgAAEIQMApAQS6U1LkgwAEIAABCEAAAhBIKIHbbrvNEuhvvvlm2PfZu3evtYSLnqUeaQb6L7/8Io8++mjY80mEAAQgAAEIQAACEIAABCAQKwEEeqzEyA8BCEAAAhCAAAQgkBACnTp1sgT6888/H/b6AwYMkHPPPdfK884774TN06VLF9m6dWvYYyRCAAIQgAAEIAABCEAAAhCIlQACPVZi5IcABCDgUwI/r18v4954w7Nh7mef+bRmuW0ImEOgd+/elhx/4oknchVqw4YN0qdPH3nggQesPC+//HKuPAsXLpQXX3wxVzoJEIAABCAAAQhAAAIQgAAE8ksAgZ5fcpwHAQhAwGcEpo0dK3WVkus8GBopJVcphkSfNWlu10ACgwcPtuT4/fffn6t0jzzyiOzZs0eefPJJK0/fvn1z5bnnnnvk0KFDudJJgAAEIAABCEAAAhCAAAQgkF8C2IL8kuM8CEAAAj4joAX61UpJfw+GdkpJCwS6z1o0t2sigbffftuS4zfccENI8WbPni2BddH18i56DfSHHnooJM/o0aPlP//5T0gaEQhAAAIQgAAEIAABCEAAAgUlgEAvKEHOhwAEIOATAgh0n1Q0twmBFBKYOnWqJcebNGkSLMWxY8ekXbt2ol/1pkW6Fuht2rQJ5tm3b5/cd999wTg7EIAABCAAAQhAAAIQgAAE4kUAgR4vklwHAhCAgMcJ5BTovZSSBz0SWislTZWS2R9/HAxL5s71eI1yexAwj8DcuXMtOV67du1g4UaOHClffvllMD5x4kQrz1VXXRVM0w8XXb58eTDODgQgAAEIQAACEIAABCAAgXgRQKDHi6TPrzPz3ntlYps2BBjQBhy2gVWdO7uu18gp0B9WyloTvblS4rVwkVLSmCVdXNdGKbD7Caxdu9aS4xkZGdbN6DXPu3TpEnJjejkXPQP9/PPPt9I3btwojz/+eEgeIhCAAAQgkHoCmzdvllvG3EKAAW2ANuCLNrBo0aLUd7yUIGEEEOgJQ+uvC//ltNOk/hlnyPW1ahFgQBuI0gbSCheWPk2buq6TCCfQ9axtL66J/ohSchkC3XVtlAK7n8DOnTstOV64cGE5fvy49O/fX7Qgt28rV6608vzlL3+xkvVa6Po8NghAAAIQMIuAfi6F/sGz7m11CTCgDdAGPN0Gip9ePNekD7N6ZEpTUAII9IIS5HyLQL0KFWRZp04i/fsTYEAbiNIGBlxxBQLdcPGOQGdwg0BqCOh1zgsVKmQJl4ULF8qzzz6bqyBbt261jpcsWdJa2mXYsGG58pAAAQhAAAKpJ6AFeq3ra0l//oMABCDgcQLXDLkGgZ76YSehJUCgJxSvfy6OQOeHA348cd4GvCrQ+yklXT0S7lNKLlFKVi9dGgzrVq3yT6fOnUIghQTKlStnCfK//e1voh8OmnM7fPiwdVzParzjjjvkyJEjObMQhwAEIAABAwgg0PnpAAIQ8AsBBLoBg06Ci4BATzBgv1wege5cniKaYeVVgf7EiTXR9drhXgsNlZJzWdLFL0Ma95liAllZWZYgHz16dMSSlCpVysozffr0iHk4AAEIQAACqSWAQPeLOuQ+IQABBHpqx5tkvDsCPRmUHb7H0aNH5cCBA7mCw9PznU3/uXS499VrjzrdEOhIYX4YcN4GvCzQLzR8aZb8rteufxzQ98YGAQgknsAll1wil156aZ5vVL16dWnVqlWeeTgIAQhAwM0EZs6cKS1atJCXX34512106tRJ2rdvL3Pnzs11LFUJ27Zts55dod9/7969smrVKhk+fDhLuHh82Qq0KQQg8CeB/Aj0Xbt2yf333x8S7rvvPtH9f6K3hx9+ONf7vvvuu4l+W1dfHxtgUPX9z//8jzWbKi0tTexhz549CS3llClTwr7v119/7fh9EejO5SmiGVYIdPc9eBSB7ng4ICMECkzgwQcflG+//TbP67Rp00bWrl2bZx4OQgACEHA7gZ49e1qCw34f33zzjbRs2VL0cyJM2nr06CFz5syxivTVV19JrVq1pEqVKgh0BDoEIOALAvkR6PrHxjfffDMkZGZmWj8+Jrp/f+edd0Le9/LLLxf9b3C2yAQQ6JHZJP2IFuj6Hx7J3rRAv+666wr0tgh0pDA/DDhvA34S6D2VEi+ER5WSC5SS3Tt2BMNvO3cWqN/kZAhAAAIQgAAEIBCJwIoVK6wZ5k2bNg1m0bMVlyxZImeffbbov142adPfY/X3WfvGEi7MzYUABPxCID8C3d5fBvb1Xxjpv95J9jZixAjp2LFjst/WVe+HQDeouhDozgUkshZWbm4DfhHo+qGidZWS8zwYGpy4N4OGEIoCAQhAAAIQgICHCHz44YfW3ZxzzjnBu5o1a5ZosW7iEla9e/eWF198MVhWvYNA94s65D4hAAEEekj378kIAt2gakWgI4XdLIUpu/P26yeBXs+ja6LrHwf0vbFBAAIQgAAEIACBRBCYMGGCddlGjRrJ/v37ZenSpbJjxw4ZNmyYvPTSS4l4y7hfE4GOVIQABPxCAIEe9yHEuAvy7d+gKkGgOxeQyFpYubkNINDdtwZ6zoePItANGjwpCgQg4DoCejmsv5yhpFpFAgy82wZ0G9/4ww8hn8/u3btbz57Sa89G2wIz0Nu2bSsLFiwIPjC0devWUZ8TEe3ayTqOQPeLOuQ+IQABBHqyRpbUvQ8CPXXsc70zAh0p7GYpTNmdt18EOgI91wBAAgQgAAEfEdi6aZO1xFfJJkoIMPBqG6hTSMnKHA9EnjdvniXQK1WqJMeOHYv4qV+2bJl899131vE+ffrIU089Ze0fP35catasmee5ES+a4AO6zKtWrQp5FwQ6UhECEPALAQR6SPfvyQgC3aBqRaA7F5DIWli5uQ34WaDXP7F2+DlKideCXu991/btBo0qFAUCEICAmQS0QM8qrkTdSoCBd9tAZpncAl1/IvXM8iuuuELuvffesCJ84cKF8tBDD8mQIUOsD/D06dNlw4YNsmnTJtEPebvjjjtEp5m28RBRv2hC7hMCEAhHAIFu2qgU//Ig0OPPNN9XRKAjhd0shSm78/brZ4GuH775pFLS14NB39vObdvyPQZwIgQgAAG/EECge1ca84PAybqNJND151yvad6sWbOIEt2NfQECPZxSIw0CEPALAQS6G0eu2MqMQI+NV0JzI9CdC0hkLazc3Ab8LNDPU0p6evTBovreEOgJHSa5OAQg4BEC4QR65WZKKjUnwMC7bUC38dVLlwY/xV6T6IsXL5YVK1YE70/vsISLX9Qh9wkBCCDQQ7p/T0YQ6AZVKwIdKexmKUzZnbdfBLr710DP+VBRHUegGzSg+qQo27dulTeff57gIwb//c9/PNG6wwl0vQzW6R0IMPBuG6hdQsnMyZNDPsNek+ghN4dAF5QiBCDgHwII9JwjgPfiCHSD6hSB7lxAImth5eY2gEA/KdCbKSXnKyUXeTBoof7DiQeAGTTUUBQPEVi+cKH1IMYz/lJLCN5nkFnqdHnkxhs90YIjCXQ1VgkBBl5tA9XOzy3Q9QfayxKdGej+kYfcKQT8TgCB7ol/ouZ5Ewj0PPEk9yACHSnsZilM2Z23XwT6SYHeSClpp5Q87sHQUClZtXhxcgcS3s1XBLRA11JVXXkrwQcMSp9ziXRt3doTbRyBjiT3qiTP674iCXT9ofaCRO/Xr58MHjw4pI9CoPtdKXL/EPAPAQR6SPfvyQgC3aBqRaA7F5DIWli5uQ0g0E8K9MZKSVePromu7w2BbtAg68GiIND99cOB3wR6uXuUZNxKgIF32kDNSkoeb9tWhvfvHwwrvvkmODoFJHrr1q1l0qRJwXS37PAQUf+IQu4UAhDITQCB7pbRKv/lRKDnn13cz0SgI4XdLIUpu/P2i0BHoMd9AOGCviSQU6CfcsXNclrdiwgeZVDxzJrS5sILZcqoUcHw1fTprmz7Tmag1ymmpFIHJRn9CDDwZhuoVU7JB6++GvIZ3rVrlyilrPD777+HHDM98sYbb8jo0aNDiskM9NySjRQIQMCbBBDoId2/JyMIdIOqFYHuXEAia2Hl5jaAQEegGzT0UBQXE8gp0Itc1spaE71KzXOE4H0GmeUqys3nnuvKFuxEoGdVVlJksxL+g4BXCegfiHIKdP2BHjJkiCXQ582b58rPt73QCHRvikLuCgIQyE0AgW7v/b25j0A3qF4R6EhhN0thyu68/SLQEegGDT0UxcUEwgn0rFNLiurQn+ADBqfe8IC0vfhiV7ZgBLpXlTD3FQuBSALdlR/qCIVGoOeWbKRAAALeJIBAjzAQeCgZgW5QZSLQnQtIZC2s3NwGEOgIdIOGHoriYgIIdH//UOA3gV5qopLTXyfAwDttoPplSnrceaeMe/31YLCvie624WnKlCny2WefhRQbge5NUchdQQACuQkg0EO6f09GEOgGVSsCHSnsZilM2Z23XwQ6At2goYeiuJiAE4FeotXfpUSrewkeZHD6pS3lb3XqyPxZs4Jhydy5rmjR+ZmBfkl2hjS9tKq0anc+AQaebAPnlTtVhvbt64rPcLhC8hDR3EKNFAhAwD8EEOjhRgZvpSHQDapPBLpzAYmshZWb2wACHYFu0NBDUVxMwIlAr6uUVD+rjlQ/K5vgcQY1KpwpF6Snu6JF50egN7mgsnRZ0F7881WcO/Ubgdue/isCnU84BCAAAZcSQKC74p+gBSokAr1A+OJ7MgIdKexmKUzZnbdfBLpzgd5HKeuhiA2UEq+Fc07cW3xHEq7mJwJOBHq2UqKeGyPqf8cSPM6g6FMjpHnVqq74CCDQ/aaGuV8nBNwu0Hft2iW//fZbSB/EEi5Oap48EICAFwgg0EO6f09GEOgGVSsC3bmARNbCys1tAIEem0Cvr5Qs8mCYq5Toe2ODQH4JIND5UcD+wwgC3Qtfv7kHPxNwu0APN5Yh0P3corl3CPiLAAI93CjgrTS+uRtUnwh0pLCbpTBld95+EeixCfTzlJIVHgzfnphVb9AwRFFcRiA/Ar3ok/+UYo+/QvAggxId+svlFSvKhrVrg2Hj998b2aqZge4vqcDdOiPgdoH+yy+/yLZt20L6HAS6s7onFwQg4H4CCPSQ7t+TEQS6QdWKQHcuIJG1sHJzG0CgI9D1DwIIdIMGYJcWJT8CvU6RolKrTHmpeWZNgscZnF0l01oCy8TmjUB3vyjgDuJPwO0CnYeIxr9NcEUIQMA9BBDoJv6LM75lQqDHl2eBroZARwq7WQpTduftF4FeMIF+pVLyV6WkmQfDxUrJ3t9/L9BYwsn+IZAfgZ5VuqwU+ehnUd8IwesM5h2R7EKFjfxAINDdIwQoafIIINCTx5p3ggAEIBBvAgh0I//JGddCIdDjirNgF3O1QE9Lk2WZmSLZ2QQY0AaitIEBGRnSp3z5gnUYKTh72tixcrU6Kb8fVkqa2uJPKCUX2uL9lJJ6tnh/pUQvx9LTltZYKelqi+s89qAfIppzCZe6SskkpeRTDwZ9b3t2705B7fKWbiSAQOdHgDx/CEGgS7y/HHM9CCSSQH4E+oYNG4wZvmbMmCGzZ88OKY9ewkVdr4T/IAABCHiewBAlXbp0CekD8xPp1KmTDB8+PD+nFuicESNGSMeOHQt0Da+fjEA3qIYR6Mh3foDwRxtAoJ+U5PkR6BcoJQs8uCa6XtZF/wCBQDdoYDa8KPEQ6KfMOSinfLWP4EUGn++R7FMKyf59+0KCCc2aGeiJ1LBc260E8iPQ27RpY8JHOmIZEOieV4b8OAIBCAQIINAjjgVeOYBAN6gmEej+kKdIcuoZgY5Aj/RQVAS6QYOyC4oSD4Feo0Y9a53semmnCsH7DPRfuez49deUt24EulsVL+VOJIFYBfpPP/0kSinRr6ZuCHQEOgQg4BsCCHRTh6K4lQuBHjeUBb8QAh2xilz3RxtAoMdXoHdUSm5QSm7xYLheKdn0448FH2C4gicJxEOgn1X3Imn14Xy5dZ0QfMCgftkMBDoLu0DAUAKxCvTXXnvNEuivvvqqEWPcP//5T3nrrbdCyoJA9406DMzB5RUC/iWAQA/p/70YQaAbVKsIdH/IUyQ59YxAj69Av0wpGayUjPVgaKCUfL9ihUEjFUUxiQACHekf6w8fCPREzh/m2hAoGIFYBXqzZs0sga5fTdh69Ogh+vusfUOgI9AhAAHfEECg27t/T+4j0A2qVgQ6YhW57o82gECPr0BvoZRM8+ia6PreEOgGDdSGFQWBjkBHoBdMWHI2BEwiEItAP3z4sBQvXtwS6PpVx1O9Pfvss6Jnods3BLpv1KF/Zx1z5xAIEECg27t/T+4j0A2qVgS6P+Qpkpx6RqAj0COtgZ4zHYFu0CBtYFESIdAvuf4Oa030c0qVEYL3GNQ95RRpVLq0XFymjBX0muhrly9PeutmDXSTtC1lMYVALAJ95syZUrp0aUug61cdN3FDoCPQIQAB3xBAoJs4DMW1TAj0uOIs2MUQ6IhV5Lo/2gACPbECfaBS0k4pae/BoO8rFbKrYKMbZyeKQCIEeqPm18u9g/5Peq3cRfABg0bVa8qqxYsT1UQjXheBboqypRwmEYhFoD/66KNSuHBhS6AXKlRIdNzEDYHuG3UYmIPLKwT8SwCBbuIwFNcyIdDjirNgF0Og+0OeIsmpZwR6YgX6zUrJw0rJqx4MFyglX8+YUbDBhrM9QyARAv3iq26U9iMnSv/NQvABg8bZ5yLQDX2gpElil7Ikh0AsAr1atWqWPFdKWa86nupt3rx5smjRopBiINAR6BCAgG8IINBD+n8vRhDoBtUqAh2xilz3RxtAoCdWoLdRSkZ7dE302xHoBo3aqS8KAh3JX9AfOhDoyRGjvAsEnBBwKtB//vlna/Z5iRIlLHmuX/VsdJ2eyo2HiPpGE/p3hjF3DoG8CCDQUzkEJeW9EehJwezsTRDo/pCnSHLqGYGOQM+51rnTOALd2Xjql1wIdAQ6At2JliQPBNxBwKlAHzRokCXO77333pBXnZ7KDYGOQIcABHxNAIGeyiEoKe+NQE8KZmdvgkBHrCLX/dEGEOjJFeivKyU9PBy0RGXzJwEEOgIdge4OMUopIeCEgFOBXr16dcnMzJTjx49bAv3YsWNW/KyzzkrpYLhmzRpZt25dSBlYwsXXOjGvubocg4D3CCDQQ/p/L0YQ6AbVKgLdH/IUSU49I9CTK9AfVEpuVEqe82C4WCmZ+O9/GzSSUZRkEkCgI9AR6E60JHkg4A4CTgT64cOH5fHHH7fkuR5v9BroWqTr8MQTT4g+btKGQEegQwACviGAQDdp+ElIWRDoCcGav4si0BGryHV/tAEEenIFeielZLhH10TX94ZAz9+Y64WzEOgIdAS6O8QopYSAEwJOBPqhQ4eC8lyPYwGBrve1RNfHU7UdPXpU9Gx4+4ZA94069N5sYu4IArESQKDbu39P7iPQDapWBLo/5CmSnHpGoCPQna55Hi0fAt2gQTwFRUGgI9AR6E60JHkg4A4CTgR6zqHGLtBzHkt2nDXQkeUQgICvCSDQkz3sJP39EOhJRx75DRHoiFXkuj/aAAI9tQJ9vFLyvEfC35SSJ9q2lbdffjkYli1YEHmg4YinCCDQEegIdHeIUUoJAScEEOi+Vm+xznUlPwQgYBoBBLqnvmeFuxkEejgqKUpDoPtDniLJqWcEemoFei+lpIlS8rgHg14T/bVnn03RKMbbJpsAAh2BjkB3oiXJAwF3EHC7QH/vvfdk4sSJIUMhS7jwowAEIOAbAgj0kP7fixEEukG1ikBHrCLX/dEGEOipF+gDPbomem8EukGjeuKLgkBHoCPQ3SFGKSUEnBBwu0APN+oh0H2jDk2bC0x5IJB8Agj0cMOAp9IQ6AZVJwLdH/IUSU49I9AR6NHWNs/vcQS6QYN6EoqCQEegI9CdaEnyQMAdBBDoyGYIQAACLiaAQE/Ct5/UvgUCPbX8Q94dgY5YRa77ow0g0M0T6B8rJQsTMCt9mVIyKcJ15yslSyIcQ6CHDI9EIhBAoCPQEejuEKOUEgJOCLhdoH/wwQcyZcqUkBGLGeguloHJn7/LO0LA3QQQ6CH9vxcjCHSDahWB7g95iiSnnt0s0BsqJfedCLcoJU3VSRn+hFJyoS3eTympZ4v3V0rOU0p62tIaKyVdbXGdxx76nDjHLpQvUEoW2MRzC6Vkmi3eRikZbYt3UkqG2+J6DfScS7jcrJRMsOWxv19B9hedYGQX5Xr/RqXkeqVE83wpju/LDHSDBvUkFAWBjkBHoDvRkuSBgDsIuF2g9+jRQ/T3WfuGQEegQwACviGAQLd3/57cR6AbVK0IdMQqct0fbcCtAn3Z/PlyrVLB0MyDAl0L72dPzEZ/XSn5u1LyvFKiZ5LrWerDlBIt5JcqJYNO5G2vlMw4IcGnKyUdlZIuSsnXSkk4gW4X8mOUEv0DgD2tIPsIdIMG9SQUBYGOQEegu0OMUkoIOCGAQPeNZnP3LFtKDwEIhCeAQE/Ct5/UvgUCPbX8Q94dge4PeYokp57dKtBDOiwR+farrzw1A/0dpeQ6pWSEUvKmUtJSKZmslA56BusAACAASURBVNyplLx4Qp5nn5ip/q1SUlUpGXoiXf+woGfFX6yUvKuUDDkxw/ybMDPQtSDXy8Xo6zZSSkYi0HM2LeIOCSDQEegIdCdakjwQcAcBtwv0gwcPyqFDh0JGMGag86MABCDgGwII9JD+34sRBLpBtRpNoC9fvlxmz55thS+//FIOHz4ctfRbtmwJnqPP3bx5c65z9Fp11113Xa70WBLqpaXJssxMQQ4jh2kD0dsAAv3kMi2mLOGil1T5i1Ly1gmZrZep0cvRaDF+6YmZ6Hr2eYcTx7VA17JcL8ei9y9TSrSA19fQ51xzYvkavc65XubGvoSLFuh6Rrueta6XqGmNQI9luCGvjQACHYGOQHeHGKWUEHBCwO0C3TY8BXcR6L5Rh+Fn5JIKAT8RSIFA/+KLL+T222+XSy65RM455xx5+umng/1vpJ0VK1ZIgwYNpH79+tK6dWvp2bOnlXXEiBHSsWPHSKeRLiIIdIOaQTSBrh/MMmjQIDnttNNEKSX//e9/8yz9kSNH5Morr7Ty3nXXXaI/EN99912ucxDo0YUnUhhG8WwDXhLoek3zh06EgHQOrGHutjXQeyglzZWSOSeWYHkuh9jWAl3fqxbgWpprsR4Q6FqSf6iUXJ3jnGhLuOhlXvQ66HpJmIIs3RI4lyVccg1xnk5AoCPQEehOtCR5IOAOAm4X6OvWrZONGzeGjLsIdAQ6BCDgGwIpEOiBDveRRx6xpHjTpk0DSWFfjx07Jn369JFTTjlFunfvHpIHgR6CI2wEgR4WS2oSowl0XapffvlF7r33XkuKv/baa3kW9N///rf1a1SxYsVk//79EfMi0JHD8ZTDXCt6e/KKQP9+xQprdvVflRId9Cxstz9E9N9KiV7b/T9KiZ4drx9Iqh8w+saJpVryEuiLlZK7T0j0tickfDiB/tWJGer3nHgPveZ6QIAX9BWBHnGo8+QBBDoCHYHuDjFKKSHghIDbBToPEfWNJvTTnGLuFQLOCaRQoLdv317uueceqVy5cp7fed59913517/+ZfnE6dOnh+RFoIfgCBtBoIfFkppEJwL9/fffl08//VTS0tLkySefjFjQtWvXyuTJk6V27drSpEmTiPn0AQR6dOGJFIZRPNuAVwR6zo7l5/XrXSvQI4nrT0+sbR7peLh0Lcg/jyLF9Qz2aSdmsoe7Rn7TEOg5W6W34wh0BDoC3YmWJA8E3EEAgY6AhgAEIOBiAikS6Nu2bZPevXvLgAEDrJnlkSbPbtiwQcaPHy8PP/ywFC1aVPbu3RvyRQmBHoIjbASBHhZLahKdCPRHH33Umk2uxfjNN98ctqDHjx+3lnrZunWr9ctS3759w+YLJCLQkcPxlMNcK3p7QqCbtwZ6foW1aech0AMjmz9eEegIdAS6O8QopYSAEwJuF+j6GV0LFy4MGYBZwsXFMtD5vFtyQgACmkCKBPrYsWNFzyZ/7733LP+n1zgPt+nloPVWr149a830nHkQ6DmJ5I4j0HMzSVmKE4Gu/zRDb/qhn+eee27YsupZ6ps2bZIxY8ZYH6Boa6Uj0KMLT6QwjOLZBrws0OsrJd1PhG4nHqQZWBNdv+o103sqdwh0vb55Xb3WeeHCnguXFCok5yr+CRB2EHVRIgIdgY5Ad6IlyQMBdxBwu0APN3wi0BHoEICAbwikSKB37drVmk0+f/58y//pfjfnNmHCBFm/fr3o2ep6/fPAg0Pt+RDodhrh9/n2HJ5LSlKjCXS9/nm/fv2ssumZ6CVLlsxVzs2bN1u/POkDDz74oLXUS6Q/4QicjEBHDsdTDnOt6O3JqwJ966ZNcr5S0uhEuMgjAn1nVpZ4Lfx69tnWjwOBcYBXdxJAoCPQEejuEKOUEgJOCHhWoF+gRI0lwIA2QBvweBv4u5IuXboU+EtFp06dZPjw4Y6vE5hku3PnTkugB2aaBy6gpflbb71lRceNG2flmTFjRuBw8BWBHkQRcQeBHhFN8g9EE+h6ZnlgNvmwYcOshq+XabFvL730kuglXPRWq1Ytueyyy+yHw+7HQ6DXVEo+jLLmr2lLHVCe+D24EJaxsXxYKXnQB7N/Dx86JPVss83dOAPdmqWdHf1HEbf9cHS4Th3Rfy3A5m4CCHQEOgLdiZYkDwTcQcDtAv2FF16wHk5nH1mtGegIdH5A4AcU2oAf2kCcBHqHDh2sdcq15A6EmTNn2rvW4L6W47169QrGTz/9dNEC3r5poX706FErqXPnztb65/v27bNnsfYR6LmQ5Erg23MuJKlLiCbQA+uf6xJ+8sknlkD/6quvggXWIvy7776z4nq2ulIqOGM9mEnE+lXshhtukEBo1KiR/PWvf7VniXkfgR6bQEU4+5sXAt09S7gg0GMeDjghiQQQ6Ah0BLo7xCilhIATAm4S6MuXL5cffvjBGvG0rNFLi1aqVEn091n7hkD3+IxbP0hR7hH577QNxEmg33///dZk2CuvvFICQbu7cJueUT5t2rTgoQsvvFBatGgRjOu10ZcuXRqMZ2dnS+PGjYNx+w4C3U4j/D4CPTyXlKRGE+j6l6jAtnbtWkuQv/3221bSrl275PXXXw8cFj1bXQv0cL9U6bSJEycGg/7Fyv4hC14khh0Eur+FMD8IxFb/fhLoeg3xPrbgtjXQcwr0O049Vf5WrJjcnJbmuXBN0aLy265dMfT8ZE01AQQ6Ah2B7kRLkgcC7iDgJoGu19wdPHiwNQyuW7dOFi9eLE888YSMHDkyZGhEoCPQWbaENuCbNhAngR7LEi6B9c8DHe/tt98uNWrUsKK///57yF8F6dnq2hHaZ6wHztOvCHQ7jfD7CPTwXFKSmpdA10u19O3bN1iuw4cPS5EiRYJpL7/8sui0wKZle1pamhw4cCCQFPGVJVxik5/IYngVtA34RqAfPmyts62XCgkEtwt0fR9zqlWTVZmZngv6x44dv/4acazggHkEEOgIdAS6O8QopYSAEwJuFeh5jY4IdOSpb+Sp01nK5PPujPYUCPTA+ueBfrhPnz6WJzxy5Ii88sorIT5w7NixlkAPt/65Ph+BHqAY+RWBHplN0o/kJdDHjBkjn332WUiZMjMz5Y477pBZs2bJvHnzQo5lZWXJ5ZdfHpIWKYJARwgXVAhzfmxtyC8CPVyf43aB3rhwYdmVlSVuW/PcSXmbFC6MQA/XaA1OQ6Aj0BHoTrQkeSDgDgJuEujz58+XlStXRh0hEegIdAQ6bcA3bSDJAn379u25ZpPrh4XqWebvvPOOzJ49O6SP1jPbixYtKuHWP9cZEeghuMJGEOhhsaQmMS+Bbl//PFA6vexK/fr1rV+WAmn6dcuWLdaH5h//+Ic9OeI+Aj02+YkshldB2wAC3b1roCPQIw4lHEgBAQQ6Ah2B7g4xSikh4ISAmwR6uCFPLxM6Z86ckEMIdOSpb+QpM8u9O7Pcad0mWaC/+eabMmnSpJA+Vz8jUQt0vbRLzk2vf37ppZfmTA7GEehBFBF3EOgR0ST/QCSB/u2330rdunVl//79IYXSvyBVq1ZN/vjjj5D0N954w/rQ5JyxHpLJFkGgI4QLKoQ5P7Y2hED3jkB/5vTTpV16unQsWdJzQd/Xz+vX20YLdk0jgEBHoCPQnWhJ8kDAHQTcLtB79OjBQ0SdijbyIVtpA95rA0kS6FOnTpWnnnrKmk2uV52wP3tCL/2sH+j822+/WV9bfv31V/m///s/eeyxxyxHeN5554kW70uWLMn1tQaBngtJrgQEei4kqUvIKdB/+uknufXWW61fiRo1amQ96HPUqFHBAuoHiNqfuDts2DC5++675eKLLxadv2XLllY8p3gPXuDEDgI9NvmJLIZXQduAnwW6Xme7nlKiH86pQ2P9C7k6KdT759jXDyDVy77YmV+glCywpbVQSqbZ4m2UktG2eCelZLgt3kspGWiL269t319yooz25U9yzkC/umhReS0jQz6vWtVzocEpp8iqxYtzDhnEDSKAQEegI9DdIUYpJQScEHCTQO/du3fIw+n00IhAZ7Y5s81pA75uA0kS6N9884311z6LFi2SuXPn5lqqZcOGDcFvK7t27ZLPP//cWvJZP+xZL7/1xRdfiHaNOTcEek4iueMI9NxMUpaSU6AnqyAI9FA5Zxdo7MMmEW3AzwL9jz17ZM/u3cHgdoF+U1qa9TBRu2T3yv7N+t4Q6MkaivP1Pgh0BDoC3YmWJA8E3EHATQJdLw8wePDgkLHr559/tpYStSeyhAtC1ddClVnm3ptlnledJkmg2/vYeO4j0KPTRKBHZ5S0HAh0ZG0iZC3XNK9d+Vmg5+xQEejZxj6QFIGes7XGHl+3bp2sWbNG9EyQzZs3y8aNG+X777+X1atXBy+2bds2WbVqlaxfv142bdokWkDo83RaziXagied2EGgI9AR6O4Qo5QSAk4IuEmgDx06VD744IOcw1KuOAIdgY5Apw34pg0g0HONAV5LQKAbVKMIdPNEJ/KZOklEG0Cgn+x4vSbQ3z3jDOlXpoxnw5ply05WHntRCeiHed9///1Srlw5a91B/dq+fXt5/PHH5dixY9b5EyZMkAcffFDOP/98K09aWprccccd8vDDD8uKFSvyfA8EOgIdge5ES5IHAu4g4CaBHm5w+v3332Xv3r0hhxDoyFPfyNO8ZiZzzB8z0RHoIf2/FyMIdINqFYGOrE2ErOWa5rUrBPrJjvcipaSBUnJxhNDI8DXQcy7hcn96unQrXVrGVqrkuXBRoULy+dSpJyuPPccE9AN7lFIya9asiOfofwPoPPoB4U43BDoCHYHuDjFKKSHghIDbBTproCPLkeW0AV+3AQS6068wrs2HQDeo6hDo5olO5DN1kog2gEA/2fH+tG6d/LByZcSwYuFCox8imlOgd0hPl9lVqxq7LEtB1mfvWLIkAv1k03W8t3v3bilUqJCceuqpcujQoYjnXXPNNZZAHz9+fMQ8OQ8g0BHoCHQnWpI8EHAHATcJ9MmTJ+d6cB0CHXnqa3nKLHN/zDLPq54R6Dm/qngujkA3qEoR6MjaRMharmleu0KgO+949+3di0DPNmOddAS683Zrzzlp0iRLjDdv3tyeHLJ/9OhRKVWqlJxyyimyffv2kGN5RRDoCHQEujvEKKWEgBMCbhLo4R4iOnHiRJk2bVrIsMUSLkh1pDptwDdtAIEe0v97MYJAN6hWEejmiU7kM3WSiDaAQHfe8bpdoM+sWlWGZ2R4IlxbrJg8cccdMrx//2BY+e23zivTpzm7detmCfSBAwdGJLBw4UIrT7169SLmCXcAgY5AR6A70ZLkgYA7CLhdoIcbpxDoyFPfyNO8ZiZzzB+z0xHo4YYBT6Uh0A2qTgQ6sjYRspZrmteuEOjOO163C/Q+ZcqIXuZlWPnynguXFCok415/3Xll+jRnYP3zr776KiKBQYMGWQJdPzg0lg2BjkBHoLtDjFJKCDgh4CaBvm3bNtm1a1fUIQuBjkBHoNMGfNMGEOhRxwS3Z0CgG1SDCHTzRCfymTpJRBswTaD/+OOPsnPnToN6w5NFcbtA71umjIyrVMmTa6L30/eGQD/ZWMPsBdY/T09Pl8OHD4fJ8WfS9ddfbwn0WNY/12ci0BHoCHQnWpI8EHAHATcJ9HAD2r///W8ZO3ZsyCEEOvLUN/KUWeb+mGWeVz0j0EP6fy9GEOgG1SoCHVmbCFnLNc1rV6YJ9AMHDkiVKlXkyiuvlIMHDxrUK4og0M1Y/zzcw0cR6NE/Kvoha0opa33zli1bSqSgBXus65/rd0egI9AR6O4Qo5QSAk4IuEmg//rrr7lmoPMQUWQ5spw24Os2gECP/uXI5TkQ6AZVIALdPNGJfKZOEtEGTBPouhvs2LGjJfpOO+00ef/9943pGb0m0FeedZY1I13PSnd7uPvUU+Wpu++WcW+8EQzfLVpkTNsxoSCPPfaY9bkaMGCA7Nu3L2z4+uuvrTyxrn+u7w+BjkBHoDvRkuSBgDsIuEmgh3uIaK9eveSFF14IGX6ZgY5Q9bVQzWu2Mse8N2MdgR7S/3sxgkA3qFYR6MjaRMharmleuzJRoB8/flyqVq1qiTw9Y1aHvNZsTlbX6TWBPrR8edFrh+ulXbwW9H3pB4yynSRw/vnnW58lLckjbYMHD7byxLr+ub4eAh2BjkB3hxillBBwQsDtAj3cOIdAR6Aj0GkDvmkDCPRww4Cn0hDoBlUnAt080Yl8pk4S0QZMFOi6K5w1a5Yl8goXLiy33HKLjBgxQjZs2JDSXlIL9LpKyYW2cIFSskCdbJstlJJptngbpWS0Ld5JKRlui/dSSgba4pHqeIlScq5SIeuXNy5cWHZlZQXT9ANCV2VmBuMd0tNldtWqwXjONdC1QB+RkRE8Hm5pFLem/bN8eQS67dPy22+/SaFChaREiRJ5rn/+t7/9zfrcjRs3zna2s10EOgIdge5ES5IHAu4g4CaBPmXKFPnyyy+jDlYIdOSpb+QpM8q9N6M81jpFoEcdE9yeAYFuUA0i0E8KsUhCi3QYeaENmCrQdXeoZ563atVKKlSoIB999JERPeRvu3aJPSDQzVwXHYEe+nEJrH/evHnz0AO22LFjx6RMmTLW+ufbtm2zHXG2i0BHoCPQ3SFGKSUEnBBwk0APN0otX75cVq9eHXIIgY5AR6DTBnzTBhDoIf2/FyMIdINqFYGOHPaCHOYeordjkwX6qlWr5MUXX5T58+cbJdHtXTUCHYFubw+R9mfOnCk33nij3HPPPdKhQwd58MEHRc+Y09t7770nn376aaRT45JuX/880gW/+eYb60erunXrRsqSZzoCHYGOQHeiJckDAXcQcLtA5yGiiFLfiNJYZyaT3x+z0xHoeX5v8cJBBLpBtYhAjy4ekbMw8kIbMFmg6y5x8+bNVs9oqkT3nECvU0u+zzxb9mUnQIzXqSXrapwte3Neu05t+b1WbTmaM70AcVNmoM+ZM0caN24sDzzwgKxfvz5klNfLEj3yyCNSvHhx0UusJHILrH/+xRdfRHybl156yRLonTt3jpgnrwMIdAQ6At0dYpRSQsAJATcJ9FdeeUU++OCDkCEKgY5AR6DTBnzdBhDoIWOCFyMIdINqFYGOHPaCHOYeordj0wW6vVs0UaLrNdH/qpTotc8DwdVroNeuKg+kZ8jSOgkQ6LWrSeeS5WWR7dq7zywrV6aXkjtLp0vj9PIyq1Z83tcEgT579mwpW7asTJ061d6MQ/abNGkiDRs2DEmLd2TXrl3W+udpaWly8ODBiJe/9tprLYE+fvz4iHnyOoBAR6Aj0J1oSfJAwB0E3CTQu3btKvoh2PZt0aJFopdxsW8s4YJQ9bVQZea5P2aeB+oZgW7v/j25j0A3qFoR6NHFI3IWRl5oA24S6LqLDEj0jz/+2Igec92qVfL9ihXB4PqHiNoE+sGa1eTtqjVkX3Zt+bFaRelXrpw8W+Us2VUnW47WrCZjq1aV18uXk9fPrCpjq1WTtzLKSa8zqsmGE4Jcn//P8uWkR0YVWVSrjkgYgX60dm05YM00ry2fnl5c7j2zdlweappqga7leXp6uvzrX//Ks50+88wzopdXScQ2ZMgQeeihh6RmzZqWGNcP5L3rrrusWe/79++33vLzzz+34i1btrQku37uQNOmTa20r7/+OqZiIdAR6Ah0d4hRSgkBJwTcJND79OkTdbzVAxoCHYGOQKcN+KYNINBj+h7jxswIdINqDYGOHPaCHOYeordjtwl03U2aJtHtXbc3BHp5+bL6GXJnqXLy0dl1ZG+1snJl6UrydY1M+bBsutxbJUv2VT1NqhcvKxMya8r6KqdJzVPLyX8yM2XS6afK7VVqWbK8a3ppebV6DVl6Zlm56rQqsq1W7hnoElimpfZZ0rdESRlSo47rBfrhw4flzDPPlHPOOUeOHz9ubx659ocOHSr6AZ+J2DZs2CDff/+9/Pzzz6IfCrp161bZuHGjfPfdd8G307PT16xZY6Xr47/++qts2rTJStuzZ08wn5MdBDoCHYHuREuSBwLuIOAmge5kjNJ5EOjIU9/I08AsZF79NevcXt8IdKdDg2vzIdANqjoEenTxiJyFkRfagBsFuu4q582bZz1Y1JSZ6IHu2wsC/b5iRSXr1HLyhbWcSh2ZUy5NskqUlttLl5Y26WlyYbnqsqdqGbmi/FlyJDtbDlQtI1cG9s88TVpWqCH7q5eTBsVKyG2l9Xnp0qB4OfkykkCvU1PeO62EtK1cw7peUKoH5Ho+XlM5A/2tt96yZnyPHj060CwivuoHd/7+++8Rj7vpAAIdgY5Ad4cYpZQQcELA7QL9H//4h7z88sshwygCHYGOQKcN+KYNINBD+n8vRhDoBtUqAh057AU5zD1Eb8duFei6uzRRojc5sRZ6W6VEhzZKyWh1sh46KSXDbfFeSslAWzxSm12ilJyrVMjs7MaFC8uurKxg2k1pabIqMzMY75CeLrOrVg3G+5YpI+MqVQrGh5YvLyMyMoJxS1xbS7iUlSFlS8pNFarL7uw6sjIjXW6rfPJ9dD4tza/OyAwK9OD+mafJdRVqyKEaGdKidGXZYZffYZZwkTpny8TT06V1xcy4Prg0VQJdzzivV6+e6OVSYp3BbdA/AfJVFAQ6Ah2B7kRLkgcC7iAQT4G+du1aWbx4saxYsSL4qgeaI0eOyMKFC2XZsmXWeuXffvut/PLLL8ExaNWqVbJkyRLrvKVLlwbTc+7ofw/qa9s3HiKKKPWNKLXPOmbfvzPOc9Y9At0+JHhyH4FuULUi0E8Kr0hCi3QYeaENuFmg6y7TNIn+7VdfyZfTpgWDOwW6foholnxevpTcWP4vsq1mVemWni63nV5WHi5zmjxbrVZUgX60ztkyqWy6NC99ujx6ehn5e0Y1+S2XQK8jWyuXknJFisuN1kz10+SFv5i1Bnq7du1kwIABcujQIUcjtF7+RK8jftFFFznK76VMCHQEOgLdHWKUUkLACYF4CvSZM2dK69atrfHx4Ycflk8++cQa/vbt2yejRo2SypUrS6lSpax1zFevXh0cGj/66CM599xzpVmzZjJu3Lhges6dcA8Rfe211+S9994LyWrNQK+sRN1KgAFtgDbg8TbQQEmXLl1C+sD8RDp16iTDhw/Pz6kFOmfEiBHSsWPHAl3D6ycj0A2qYTcL9ApKiZ7l2Z8AA9pA1DZwhX5ooJ7Z7OLNNIluR+k6gW6fMR6yX1t2nH22/FI7tjXKD2SdLRuzasdtaRany7vEawa6XsdcC3EdXnzxRXvVht3XM+R0Xv2PzWjbjh075I8//oiWzTXHEegIdAS6Ey1JHgi4g0A8BboeyPSyZnp8zDlTXB9r0aKFNGjQIOx4p5di0c8WyWsLJ9DD5Uege1wY8sMIPw7RBk62AQR6uGHAU2nuNjieqgoRBDoCnh8g/NEGvCDQdfdrqkR3u0AfX6mS1FVKLiha1HNB39czUWaK64dwBgR67969o470+s/UdX79ZT7aNnjwYAR66bJS5KOfRX0jVjir7kXS6sP5cus6scLFV90o7UdOlIKKWc53h9xvnH2urFq8ONpHJ+7Ht27aJFnFQ8WS7h/sf/6fVVlJkc1KAv81uaCydFnQXtyhQiklBGInEG+BPn36dGt8/Pzzz0M+w1qOn3322VKtWrWQdB3Reb/44otc6TkTli9fLuvWrcuZnCuOQA/t55iBDA/agIfbAAI91xjgtQQEukE1ikD3hzxFklPPXhHouvs0UaLfrJRcq5R0PhGMXwM9ZNZ5toypWFGeql9f9vXs6bnwVosW0u/886OOvBdeeKE88MADUqVKFfnuu++i5s/KypKbbropz3zbtm2TF154Ic88bjvIDHR3SGqTf0xAoMcuOTkDAokiEG+Brh+arX9gnjBhQsjw9uabb0qbNm0kPT09JP3YsWPyzDPPhKTFEpk6dar897//DTkFge5hWcjM45Mzj2EBC90GEOgh/b8XIwh0g2oVgY5YRa77ow14SaDrLtQ0ia7XQ58wcmQwuFGg92/YUKR/f8+Fsa1aORLogaFZr9PqRKIPGzZMihYtKps3bw6cGvK6d+9e6dWrl+hXL20IdAR6QeU8Aj1RKpTrQiB2AvEW6D/++KMl0F9//fXg0Kd/TNYCXS/TouW6/Xkjb7/9tuhz8rtFfIgoa6AjFxHMtAE/tAEEen6HD9ech0A3qKoQ6P6Qp0hy6tlrAl13o6ZJdHvXjkA3R8THKtB1PTqV6N26dZP69evLDz/8EKx+PZtO/wl79+7d5bfffgume2UHgY5AR6DHLik5AwKmEoi3QP/9998tSf7cc88Fh71BgwZZ65sPHTrUOrZlyxbrmB4jX3nllWC+aDvh1kBHoDPbnOVJaAO+bgMI9GhDh+uPI9ANqkIEOmIVue6PNuBFga670oBE/+STTwzqWcV6wPFw/RCtE6GXUjLQFg+k53xdopScqx/2altipXHhwrIrKyuYdlNamqzKzAzGO6Sny+yqVYPxvmXKyLhKlYLxoeXLy4iMjGDcfu3Avl7CxT4Dfd6990rT9HRpWa6c50LTkiX/vNcoLcapRNd/On7nnXfKXXfdZUnzJ598UubMmRPl6u49jEBHoCPQTVWhlAsCsROIt0DXo5v+6yz9I7LelixZIoF/o7333nuWQNdrmevtpZdeiumvtMIJ9J07d8ru3but6wX+xxIuCFVfC1U/zLrmHk/+dQECPdD1e/YVgW5Q1SLQ/SFPkeTUs1cFuu5OTZToDyolLZWSPieC2wT6zLZt5eaKFWVd586eC/931VXSvkYNRyOxU4nu6GIeyYRAR6Aj0GOXlJwBAVMJJEKgV6xYUe69915r1Hv++eeDo9+0adMsga4fGLp69WoZM2ZM8JiTnZEjR8qkSZOiZkWgI9AR6LQB37QBBHrUMcHtGRDoBtUgAh2xilz3RxvwskDXXappEn3m5Mnyr4EDg8GNAv0hPevdg2ui2Fm9YQAAIABJREFUz2rbVjqdfbbjkRiJHooKgY5AR6CbqkIpFwRiJ5AIgV63bl1p1aqVTJ48WVatWhUcRBYuXGgJ9A8//FAGDBggx48fDx7L787WrVtl+/btIacj0JGnvpGnzMQ+ORPbrywQ6CH9vxcjCHSDahWB7g95iiSnnr0u0HW3appEt3f1CHRz1kSPVaDregxIdLsIsNevn/YR6Ah0BHrskpIzIGAqgUQI9KZNm8p5550nes1z+7Z+/XpLoN9yyy3Wv9nsx/K7zxroyHJkOW3A120AgZ7f4cM15yHQDaoqBDpiFbnujzZQUIG+b98++fnnnw3qvcIXxVSJ7naBvuGRR+TOqlXlvurVPRf0ff2jYcPwDcqWikT/EwYCHYGOQDdVhVIuCMROIBEC/aabbpKMjIxca5Pv2bPHEuh33323bXR1vquXfJkxY0bICQh05Kmv5alfZ11z3ydn3iPQQ8YEL0YQ6AbVKgLdH/IUSU4950eg6/UpBw0aZH3Zufzyy0V/8XHDZqJE1wJdr4k+OEp40ZCHiOo10O1LuKzs0EEuKFZM5t1zj+eCXhNdPyzVyfbuu+9KlSpVQv4k3cl5XsqDQEegI9Bjl5ScAQFTCSRCoLdr105effXVsEPf6aefLps3bw57LFpiuIeI6nXV9Zrq9o0lXJDqSHXagG/aAALd3v17ch+BblC1ItARq8h1f7QBJwJdzzKfOnWq3H///dbMoRIlSljyXCklu3btMqjnil4U0yT6v5WSRx2ERwwW6K0rVvTkmuj6xwHr3qI3KyuH3yU6Ah2BjkA3VYVSLgjETiARAn3lypVy7NixsKPqsmXLwqY7SQwn0MOdh0BHnvpGnjIT++RMbL+yQKCHGwY8lYZAN6g6Eej+kKdIcuo5kkD//vvv5eWXXw6K8mLFiskpp5xixYsUKSIlS5aUgQMHBnut/v37S7du3WT+/PlW2uLFi614r169gnleeeUVK03PCtLbxo0brbg+b//+/VaalpA6Pnr0aCv+xx9/BPNs2rTJSivo/0yT6E7u5/ChQ3KuUiLZ2cHQuHBh2aUf6Hki7aa0NFmVmRmMd0hPl9lVqwbjfcuUkXGVKgXjQ8uXlxEZGcF44Dr21zEVK0p/vYzJiYeGhpuBjkA/WYN+lugIdAQ6Aj12SckZEDCVQCIE+snRMr57e/fulQMHDkS9KAIdgY5Apw34pg0g0KOOCW7PgEA3qAYR6IhV5Lo/2kAkgf7bb7/J+PHj5cwzzxQtzLVA10HPOi9UqJDoWehaiAe21157zVrWZcWKFVbSmjVrrPg///nPQBZ5//33rbQ5c+ZYab/88osV18vBHDx40Er76KOPrLSAZNez3/VxHbZt2xa8VkF33CbR3SLQf3/qKXninHOkR/36ngv6vgZeeGHUpudXiY5AR6Aj0E1VoZQLArETcJNADzcwDx8+XN5+++2QQwh05Klv5KlfZ11z3ydn3iPQQ/p/L0YQ6AbVKgLdH/IUSU49RxLoObujpUuXynPPPScNGjQIinQt03/66aecWV0Tnzt3rlSoUEE++eQT48vsFoG+vXt3qauUTLrpJs8FvSa6vjcnW0Ci6x9qJkyY4OQU1+dBoCPQEeixS0rOgICpBNwk0H/88cdc66fzEFFkObKcNuDrNoBAd/13q2g34OxbabSrcDwuBBDoiFXkuj/agFOBbu9Y9ENDtRSsVq2aXHHFFbm+tNjzmr7vFonuJoHeND09uORLYOkXL7xuf/xxuUzfm8PtzTfflLS0NOuvNrZs2eLwLPdmQ6Aj0BHopqpQygWB2Am4SaCHWwP9mWeekWHDhoUMqsxAR6j6WqgyO/vk7Gw/sECgh/T/Xowg0A2qVQS6P+Qpkpx6zo9Az9lV7d69O2eSq+JukOgI9P4pl/KxCnQ9+03/lYYOd955p6s+E/kpLAIdgY5Aj11ScgYETCXgdoEebhxDoCPQEei0Ad+0AQR6uGHAU2kIdIOqE4GOWEWu+6MNxEOgG9R15bsopkt0Nwv0wU2ayKBLL/VsOH78eMR2N336dClfvrwl0SNm8sgBBDoCHYFuqgqlXBCInYCbBPrMmTNl4cKFUUdTBDry1Dfy1A8zrLnHvGfUI9Cjjgluz4BAN6gGEej+kKdIcuoZgX6y4zVZortZoOt1w19r1kzeaN7cc0Hf29GjR082ogh7e/fujXDEO8kIdAQ6Aj12SckZEDCVgJsEeriRdP78+bJkyZKQQwh0BDoCnTbgmzaAQA/p/70YQaAbVKsIdMQqct0fbQCBHtrxmirR3S7Qj/Xrl/IlWBKxDnu9U05xJNBDW5k3Ywh0BDoC3VQVSrkgEDsBtwt0HiKKKPWNKGUmdt4zsf3KB4HuzS9ctrtCoNtgpHoXge4PeYokp54R6Ll7WxMlOgI99WughxPwCPSTnx8EOgIdgR67pOQMCJhKwE0CXX9vfeutt04OSCKCQEegI9BpA75uAwj0kDHBixEEukG1ikBHrCLX/dEGEOjhO96ARJ82bVr4DElO9ZJAn3jDDTLq2ms9EfQSLu8MGSKjhg4Nhn1//JHk1mHG2yHQEegIdFNVKOWCQOwE3CTQu3btKoMHDw4ZDFevXi0//PBDSBpLuCBUfS1U/ToT26/3jUAP6f+9GEGgG1SrCHR/yFMkOfWMQI/c8c6ZM0cqVKggJkh0Lwn084sUka516sgzF13kuaCF+paNGyM3Kg8fQaAj0BHosUtKzoCAqQTcJNCfe+65XDPQww23CHQEOgKdNuCbNoBADzcMeCoNgW5QdSLQEavIdX+0AQR63h2vKRJdC3QtZ5sVKRIMjQsXll1ZWSLZ2Va4KS1NVmVmBuMd0tNldtWqwXjfMmVkXKVKwfjQ8uVlREZGMB64jv11TMWK0r9hw+D65TPbtpWH9Hv2/3NJlZUdOkjrihWD8e3du0vT9PRgXOfT5bavgd6sdGnZ0q1bSJ7A9dz+2lzfGwJd1JW3SpHLWknWqSVFdegfDNlKiXpujKj/HWuFrNJlpchHP4v6RqxwVt2LpNWH8+XWdWKFi6+6UdqPnCgFFbOc7w653zj7XFm1eHHenXICjm7dtEmyiodKBd1vqbEnQ1ZlJUU2Kwn81+SCytJlQXsxVX5SLggUlICbBHq4buHYsWNy/PjxkEMI9NB+zjci0a8zkLlvf6+NjkAP6f+9GEGgG1SrCHR/yFMkOfWMQI/e8Zoi0bf89JPYAwLdvHXREeinW/Icge4OYW3aDwsI9IIqT86HQPwIuF2gswY6spwfCGgDvm4DCPToX/JdngOBblAFItARq8h1f7QBBLqzjtcUiW4vLQIdgW5vD6neZwkXpHlBhTwCPX7ykytBoKAE3CTQZ86cKQsXLgwZBhHoyFNfy1Nmn/t79rmufwR6yJjgxQgC3aBaTaVAL1++vLz//vshYfv27Y7pVFBKOil/yE8kN/Vc0DaAQHfctYhpEh2BjkB33noTnxOBjkBHoBdUWXI+BMwh4CaBHu4hoqNGjZIPP/zQGvzGjx8v+rvt3XffLaoyYhmxTBugDfigDeRDoG/evFnKli0bEpRSMnz48MR/kcjxDiNGjJCOHTvmSCVqJ4BAt9NI8X6qBPqiRYvklltukTZt2oQE/SR1pxsCHalcUKnsp/MR6E57lj/zmSTR9Rq9fytWTNoUL24F1kBPvVBnCReWcCmoRPbz+cxAN0eeUhIIuF2g2/919/bbb4uekX7zzTcj0JmZzMxk2oA/2kA+BLp+dsSOHTtyhYMHD9q71KTsI9CjY0agR2eUtBypEujxuEEEOgLdTwK8oPeKQI+91zFFoq/89ltZOm9eMCDQEeixt+b4ncEMdGagF1T+I9CRthAwh4CbBPr69etFz5yMtlkPES2pRJUgwIA2QBvweBsoquS6666L1i0aexyBHr1qEOjRGSUth5sFenGlJEMpqUSAAW0gahsopZRkKbrfWDtXUyS6vdwIdAS6vT0kex+BjkBHoJsjPykJBApKwE0C3el4pwV6zWtqStcNXQkwoA3QBjzdBi7vd7l06tTJafdoXD4EevQqweBEZ5S0HG4W6DXLlpX3W7eWhe3bE2BAG4jSBh5s2FC6Xnxx0voWL71RQKJPnz7diNtCoCPQU9kQEegIdAR6QZUl50PAHAJuEuj79u2TAwcORB0CtUCvdX0tMYcyJYEABCCQGALXDLlGunTpErVfNDUDAj16zSDQozNKWg43C/R6FSrIMv1rW//UyxTKQB2Y3gYGXHGF9GnaNGl9i9fe6Ouvv5YKFSrIjBkzUn5rVxctKjenpUmXUqWs0CE9XWZXrSqSnW2FvmXKyLhKlYLxoeXLy4iMjGA8kM/+OqZiRenfsGGwP53Ztq08lJUVjK/s0EFaV6wYjG/v3l2apqcH47r967Xaj/XrF0xrVrq0bOnWLRg3/TMSS/lYA5010Asqkf18Pku4JOZLNFeFQH4IuEmgh3uIaLh/lCHQ89MSOAcCEHAjAQR6uFHAW2kIdIPqE4GO+I1FGpHXve0FgV7wjtcUiT7vv/+VGRMmBAMCPfmfSwQ6At3PAryg945Ad+NXdMrsVQIIdK/WLPcFAQj4gQACveDf8U2/AgLdoBpCoCdfvCChYZ6KNoBAj0/Ha4pEt98NAj35fQoCHYFeUIns5/MR6H74Ss89uoWAmwT6+++/n+svAfUye0ePHrX+WbRx40YZOnSotG/fniVcWMAGAhDwBYH8CPQtW7ZI1apVQ0J6erq888479q+YSdlnCZfomBHo0RklLQcCPfniJRXylPeknhHo8etWTZPoCPTkf74R6Ah0Pwvwgt47At0tapVy+oGAmwR6uH/J9ejRQ8aMGWMdWrVqlTz88MNy3XXXIdB9oQ798AnlHiGQN4H8CHT9o6P+wdEebrzxRhk+fHi4bjahaQj06HgR6NEZJS0HAj354gWZDfNUtAEvCfSlS5fKY489FgxPP/20oz5z9+7d8tRTTwXP09fYsWOHo3NzZjJJot+fni63FS8uz55+uhVYAz3xfQwCHYFeUIns5/MR6Hl/GeYoBJJJwAsCXX+ftW+sgZ7MFsR7QQACqSSQH4Fu7y8D+506dUKgB2AY9opAN6hCUiXQt23bJp988kmuoAWX042HiCZeEqVC9PKeialXLwn0vXv3ypo1a6Rfv35SqVIlUUrJH3/8EbXr0P1dkSJFpH79+vLtt9/K+vXro56TVwZTJPrMSZPk3VdeCQYEemI+Q/a+CYGOQPezAC/ovSPQU/lVm/eGQCgBNwn0kSNHyuTJk0P+afbWW2/JuHHjQtIQ6KF1TAwCEPAuAQR6SPfvyQgC3aBqTZVAnzJliiW9rr76arGHFStWOKaDQE+8JLILI/bdzdtLAj3QSXTt2lV69uxp9SVLliwJJId9nTVrlrzwwgtW3meeeSZsnvwkmiLR7WVHoCf+s4pAR6AXVCL7+XwEune/yHNn7iPgJoGu/903ePBg+z95wu4j0N3XDikxBCCQPwII9LDDgKcSEegGVWcqBbpen64gGwI98ZIIae4dxl4U6HfccYc1E0nPQB8/fnzE7mT//v3WF66BAwdaAv2rr76KmDc/B0yT6Aj0xH9uEegIdD8L8ILeOwI9f1+SOQsCiSCAQE8EVa4JAQhAIDkEEOj5+fburnMQ6AbVFwI98aIFCQ1jE9qA1wT6zp07pXPnzvLdd99ZUvz555+P2LMOHTpUfv/9d2nevLmUKFFCDh8+HDFvfg+YJNH7lCljrYn+RoUKosPQ8uVlREaGSHZ2xDCmYkXp37ChBNrqzLZt5aGsrGB8ZYcO0rpixWB8e/fu0jQ9PRjX59VVSo716xdMa1a6tGzp1i0YD1zbC6+xCvQ9e/ZYDzl7+eWXpVevXtZDzg4dOpTf5pbS85YvXCiZpRDoBZXIfj4fgZ6cL9W8CwScEHCTQA83+E2YMMFaEtR+jBnoTmqePBCAgBcIINDtvb839xHoBtUrAh256wWZxT1Eb8deE+j6y9EHH3wgBw8elEKFCkn79u3D9qx6rfOPP/5YtKw89dRT5aqrrgqbLx6Jpkj0GWeeKYPKlQsGBHr0z0esfUisAn3RokVyzz33SMOGDa0ffM4888x4NLmUXAOBLuJn+R2Pe0ege+ErO/fgFQJuF+g9evQQ/X3WviHQvdI6uQ8IQCAaAQS6vff35j4C3aB6RaDHX6zEKmLITx0kow14TaB369ZNfv31V6s3rVq1qjRr1ixXz3rkyJHgl6rZs2db4vLZZ5/NlS+eCaZIdPs9IdDj38fEKtAD9TFt2jSrHd55552BJNe9ItAR6AWV6Aj0aF+HOQ6B5BFwk0DXz8pat25dyLiJQE9eW+GdIAAB8wgg0EOGBE9GEOgGVSsCPf5iJRkylPeg3mJtA14T6Hr988B2xRVXSLVq1QLR4Ovrr78elOwDBgywxKUW3Ine9BrrFSpUkBkzZiT6rRxdH4Ee//4ivwK9b9++VjvUbdOtGwIdgY5AN+8LNCWCQH4JuEmgh3uI6B9//CH79u0LGVKZgZ7f1sB5EICA2wgg0EO6f09GEOgGVSsCPf5iJVaxSX7qIBltwEsCfdeuXdYa0oGutF27dtYyLvY1pdeuXSvvv/9+IIs1Qz09PT0h658H38S2Y5JE1wK9TfHiMqly5Yih12mnsQZ6f+d9UX4FepMmTSyBvmbNGltrcdcuAh2BjkB329dryguByATcLtDDjaAI9Mj1zREIQMBbBBDo4UYBb6Uh0A2qTwS6c2GSDMnJe1AfiWoDXhLogfXPA13p//7v/1pSctWqVVbS8ePHZeDAgYHDwfXPW7RoEUxLxo4pEl2vif5E6dLS47TTIobbixdHoCdYoOsZcsWKFZOK+mGsLt4Q6Ah0BLq3vnxzN/4m4CaBPm/ePFm+fHnICPrTTz/J5s2bQ9IQ6P5u09w9BPxEAIEe0v17MoJAN6haEegI20QJW65rVtvykkC3r3+uu9Px48dbAn3q1KlW7zpq1KiQNTK/+OIL6/hzzz2X9N7XFIke7cbH/OtfCPQEC/RPP/3Uaoe33XZbtOow+jgCHYGOQPfTV3Pu1esE3CTQww2OrIHu9RbK/UEAAnkRQKCHGxm8lYZAN6g+EehmSU6kM/WRqDbgJYFuX/9cd6dLliyxxOSQIUNky5YtknN96aeffto6PmfOnJT0vm6Q6KkX6P1k1yMPyU+9EtAH9Osh6x7qKntjEOTRPof5WcKlV69eVjscPnx4rnb4448/yuTJk2XDhg25jpmWgEBHoCPQ8/oqyzEIuIsAAt1d9UVpIQABCNgJINBN+6YU//Ig0OPPNN9XRKAnQNbEUdJEkzgcp/6ctgGvCHS9/nnnzp1D+jz9ACmllDzyyCPyzDPPyNGjR0OO64eM6vXPjxw5EpKezIjpEj31Ar23TDqvhvTv2FectmnH+frcJZ3PvlwW9T3ZXxzrfrv0PSdbmmbUkCGP9ov5PfMj0C+55BKrna5YsSLY9PSfnT/00EPSv39/GTZsmNSvX19WrlwZPG7iDgIdgY5At391ZR8C7ibgJoHep08fefXVV0OGxlmzZsncuXND0ljCxd1tktJDAALOCSDQQ7p/T0YQ6AZVKwL9pFBxLGMQ5DHLJtimvp15RaCPGzdORo8enasXPeOMM6y1pRctWhRy7ODBg1K8eHG5+uqrQ9JTETFZohsl0Pt0kU9ubCvf9eojP97dUvo1vlSevflB2dWvvxztcpeMbdtWXr+8ibz5wEMy7da75NMb/ypPXHaNTOv6p3w/+Ojd8s/LG0uPZjfLoh79RMII9D/7pB7yZu3q8kKXxAt0/SNPkSJFpHz58qLX6NebXre1ZcuWsnTpUjlw4IDUqVPHEuzPPvtsKpqn4/dEoCPQEejOv9iSEwKmE3CTQO/atasMHjw46niFQDe91VE+CEAgXgQQ6FGHBNdnQKAbVIUI9NSLTeQydZCMNuB2gb569WpLnJcpU0buvvtu6yFS9pnml156qTz55JPB3nXnzp3y3XffSd++fS0p2aZNGyu+Y8eOYJ5U7Jgq0U0R6P+473556Zw60vOOx2TPPRfLlee0kq87d5QPG2XKvbc8IftubyDVKzWSCR0fkS2Pt5G/lz1Tnri9oyy//UJpUq+17Op1j3TNPEdevb+zLG3TSK469xbZ1iv3DPRkC/RPPvnEaoc333yz1ey2bt0qen/37t1WXC/dogW7/kuJBQsWpKJpOn5PLdDrKiUV/lLLChWr1JCsU0uK6tA/GLKVEvXcGFH/O9YKWaXLSpGPfhb1jVjhrLoXSasP58ut68QKF191o7QfOVEKKmY53x1yv3H2ubJq8WLHbS5eGbdu2iRZxZWoW08G3ZbV2JMhq7KSIpuVBP5rckFl6bKgvcTriy7XgYBpBNwk0F955RUZM2ZM1C4BgW5aK6M8EIBAoggg0KMOCa7PgEA3qAoR6MjbZMhb3iP17cztAl3/2e6AAQPk+eeft16feuqpoHzUXerEiRNl//79wd71vffes+S5ns37wgsvyMCBA0WvQT19+vRgnlTtmCjRjRDoDTKkZrlq8sTfnxLp30fmNK4oWdXryu316kmbGhXlwsb3yZ7bz5MrLmsvR/RfAvW+XR7IPLE0S+/b5N6zr5Tl9zWWBuWqy2316sntdWtIg8qN5cunUi/Q9UPO9DJD+sv/xo0bpXXr1qIlun3TM9F/+OEHe5KR+9t/+UXe+J//CYYhPXsi0De7Q1yb8gMDAj1RX6O5LgRiJ+AmgR5uUNQz0t98882QQwj02NsBZ0AAAu4kgEAP6f49GUGgG1StCPTUi03kMnWQjDbgdoFuULcZl6KYJtGNEOjn1ZAu11wi19VuLnN69JOVzWrIbTc9GbJk1IHbz5Or/9rxpECv8VdZqtc2791G7jv7SlnZqZm0qHuT7LAvtWXAEi4XXXSRJdCfe+45ufPOO3PJ87g0qhRdZNuWLQh0BHpMfz2AQHfnl3RK7U0Cbhfo+gdq/X3WviHQvdlWuSsIQCA3AQS6vff35j4C3aB6RaAjb5Mhb3mP1LczBLpBHe+JogQk+qeffprywpki0Pt37CM7/n653FD7cpn5UBvpVuMsue2CRvLweQ3k2bufkmgCfXXf7jLp4hrSvO4F8uhF58nfm90tv4UT6H3uk5fqZ8slpUtKw1r15ek7n5RjdukeZT+Wh4ju2bNHChcuLGlpaVKuXDm57bbbrDVc9broXtgQ6Mw+j3VmOwI99xdgUiCQKgJuEuhTp06VL7/8MmTofPHFF3M9WBSBnqrWxPtCAALJJoBADxkSPBlBoBtUrQj01ItN5DJ1kIw2gEA3qOO1FcUUiZ56gR6pH+gtO7p1lV96/vmAUKeflQNPdpON3Xv+OVM9igx3ek17vlgEuv7Cr5dvufXWW60HiE6ePFnq168v+sG3et/tmxboeh3pso2vCQbWQEeq5yXVEejJ/nrN+0EgMgE3CXQeIhq5HjkCAQj4kwAC3e3fpKKXH4EenVHSciDQI0kb0u2yiH33twcEetK61ZjfyASJbq5AN/OzF4tA7969uyXQhw0bFmwbmzdvth4YWrZs2ZC1+4MZXLTzx5498uwjj4QEBDoCHYHuzy/y3LX7CCDQ3VdnlBgCEIBAgAAC3UVfmvJZVAR6PsEl4jQEuplyBmFNvcS7DSDQE9GDxu+aqZboCPTY+pxYBHrDhg0tgb5s2bKQBlOjRg0rfcuWLcH0Nm3aBPfdvINAR6Aj0ANfbXmFgNkE3CTQf/31V9m5c2fI8Dh79mxZsGBBSBpLuJjd5igdBCAQPwII9JDu35MRBLpB1YpAj02axFtqcj34J6sNINAN6ngjFCWVEl0LdL0MR+NTT7XChcWKyUNZWcEHeK7s0EFaV6wYjG/v3l2apqcH47od6/OP9esXTGtWurRs6dYtGE9WW0/G+zgV6Lt375ZChQpJ+fLlreVbAlV/7Ngxa110PQM9sOm8t9xySyBq1Ktex/2dd94RXW4nGwIdgY5Aj9+XY64EgUQScCLQc/b9elmy48ePB4eDo0ePBveTvcNDRBPZOrg2BCBgOgEEerJHneS/HwI9+cwjviMCHYGbDNnEe6S+nSHQI3aDRh1IlUQ/eOCA7Nq+PRimjBqFQM9j7XSnAn3SpEnWLPOcM8u1eChRooRceOGFwfb3wgsvyGeffRaMm7bTrl07616mTJkStWj6x5TSdz4mpe7qboVap5aUIh/9LOobscJZdS+SVh/Ol1vXiRUuvupGaT9youQlXTnmHSmfyjXQddusUPtk0HE19mTIqqykyGYlgf+aXFBZuixoL6Z/gaZ8EMgvAScCff/+/fLSSy8F+367QNfpBw4cCB5L5M62bdtE/9hs3xDo+a15zoMABLxAAIFuHxG8uY9AN6heEeipF5vIZeogGW0AgW5QxxulKKmS6PZizZw8GYEeB4HerVs3SzqPHDnSjtfa79Spk1SrVk0OHjwoq1evlpYtW+bKY1LCjh07rHvR4kSH5cuXRyzewzfcIF1uuikYzi9eHIG+2TsCvKA/ZqRKoO/74w95/bnnQgIC3Qv6gHsoCAEnAl139pmZmdKqVSur3w8IdB3Xy5Elawv3ENH169fLTz/9FFIElnApSIvgXAhAwE0EEOgh3b8nIwh0g6rV1QI9LU2WZWaKZGcTYEAbiNIGBmRkSJ/y5Q3qfShKXgRSLdER6Hn/sOd0Bvro0aPl+uuvzzVjTtf94cOHZcCAAXLHHXeInkGnl0kxfXvssccseV67dm3RPwrknAkYqfxXVKmCQEegB//CIFUCPVz7RKC7SRNQ1kQQcCrQn3rqKav/79evn/Xat29f67Vnz57hPloJSQsn0MO9kRbo6vrA35HwCgEIQMDDBIYo6dKlS7iuMKY0PbFn+PDhMZ0Tj8wjRoyQjh07xuNSnr0GAt2gqkWgI9/5AcIfbQCBblDH67AoqZToWqBrsXTTGWdY4dqYVW77AAAgAElEQVSyZVkD3TYj3alAd1jVrsl26NAhadSokdx2221y3XXXWbPnnRQegc7sc/usdQR6IjQo14RA/gg4Fehr166VU045xVp+TM9A18uQ6fj333/vZBiISx69LJp+aKh908vH6L/ksm8IdA/LwuACW9wjBCBgEUCg27t/T+4j0A2qVgS6P+Qpkpx6RqAb1PHGUJRUSfQ/9uyRVUuWBMNH77+PQEegWy131qxZcuTIkZgk+gUlS0qp58fLqW/Ns0KNs7JZA93HM9JNE+hl71cSCKyBnj8Jy1nuJeBUoOsB4IwzzrBmnQeW8tLxVG+R1kBnBjpyEQIQ8AUBBHqqh6GEvz8CPeGInb8BAh2xilz3RxtAoDvvF03LmSqJbuew8ttvEegIdHuTiEmiP3jttXJzgwbS5qKLrHBBejoCHYEe0p5SFRnYubPYAwLdvSKYkuePQCwCXT9MWs861wJdv7Zv3z5VH93g+yLQfaEImXcOAQhEIoBAD44HXt1BoBtUswh0f8hTJDn1jEA3qOPNR1ECEv2zzz7Lx9kFPwWBHromul+XcMnZkmKdiR44X4v0Vh/Ol1vXiRUuvupGaT9yYnCNbPtyH+x7b/kXk2agB9pk4BWBnj8Jy1nuJRCLQP/oo4+kdOnSlkDXrx9//HHgo5OU12HDhskHH3wQ8l5jx46VqVOnhqSxhAtSHQIQ8A0BBHpI/+/FCALdoFpFoCNWkev+aAMIdIM63nwWJZUSXQt0vSZ6h5o1rfD36tWlaXq6iG1Wtj5+rF+/YFqz0qVlS7duwbg9r9v3EegnG3F+JDoC3XtSPJYfOhDo7pWtlNx7BGIR6Pv375dixYpZAj0tLU10PJkbDxH1jRKMNNeWdAhAICcBBHoyh6GUvBcCPSXYw78pAt0f8hRJTj0j0MP3gW5L/fLLL6VChQqS7Jnoek302R9/HAxTRo1CoG/c6Lbmk7DyxirR9XIuVw8fLzd++ZMVLrqsBTPQfbSki8kCvU6akrLDlJSa8GdockFl6bKgvXhPm3JHEPiTQCwCXQ8il1xyiSXQL7744oSNKZEu3Lt3bxkxYkSkw8F0ZqAj2iEAAd8QQKAH+36v7iDQDapZBDpiFbnujzaAQDeo4y1gUVIl0e3F3v7LLwh0Hwv048ePy9GjR60moff1FotE12uiX1iqlDQ780wrnF+8OAIdgW7vYlK2X/kBJVWvV1L1pj8DAh3N7HUCsQr0IUOGWAJ98ODBKfuc2t941KhR8uGHH9qTBIHuG3WYcy4ucQj4jwACPaT/92IEgW5QrSLQ/SFPkeTUMwLdoI43DkVJtURHoJeWLT4U6D///LMMGjRItLDQa9++9dZb8tJLLwVbdCwSPXiSiDxyI2ugx7IEitvzmjwD3d4u9T4C3ev6mPuLVaCvXbvWEuhr1qzJ+XFJSZyHiCLLIQABXxNAoKdk7EnmmyLQk0k7ynsh0BGryHV/tAEEepTO0IWHUynRtUDXa573O//8YGANdBc2ohiK/OOPP8qdd94pBw4cCJ41adIkS6YHE2KciR44D4HurzXREehIWwiYQyBWga777RYtWgS676S+zp8/X1auXBnyngh0X6tD/8025o4hkJMAAj1kTPBiBIFuUK0i0P0hT5Hk1DMC3aCON45FSZVEP7B/v4x7/fWQgECPY8UaeKmrrrpKcs44XLVqlWzevDlXaWOdiW4J9Dc/lH9sOk7wAQM3CfRLsjPkrmHXyiPz2hFg4Mk2cNWNtWVo3765+vG8ElasWJHX4YQdC/cQ0WPHjklgKbHAG7OEC1IdAhDwDQEEeqDr9+wrAt2gqkWgI1aR6/5oAwh0gzreOBclVRI9520g0HMS8U5ci/I6derEdEM5JfqUKVMint/5b3+z/qJBtyGCPxisWrIkYnsw6UDLe8+VS+pVkCYXVibAwJNt4JK6GTL2tddM+thFLEs4gR4uMwLdN+ow51xc4hDwHwEEerhhwFNpCHSDqhOB7g95iiSnnhHoBnW8CSiKCRIdgZ6AijXkkjNmzJC77747V2lyzkjPmcEu0WvVqiX79+/PmYU4BCAAAQhAwBGBZcuWyQ8//BCSd/Xq1bnSEOgIdAhAwDcEEOghY4IXIwh0g2oVgY5YRa77ow0g0A3qeBNUlFRLdC3QhzZtKsMuv9wKzUqXli3duon07++50Fzfm48eIrp9+3a55pprQlqulhh6XfS8tp07d1oPGc3MzLQeOte9e/e8snMMAp4jsG/fvpDnBnjuBrkhYwjo/taPG2ug+0YT+m9mMXcMAScEEOieH/oQ6AZVMQLdH/IUSU49I9AN6ngTWJRUSvQRTz8tw/v3DwYEegIrOgWX/uCDDywZPnfuXPniiy9k0aJFjkqxYcMGKVu2rCXQlVKydetWR+eRCQJuJaD/MuPpp5+W0qVLy+OPP+7W26DcLiOg++b69evLeeedJ59++qkcOnTIZXeQv+Ii0BHoEICArwkg0PM3eLjoLAS6QZWFQEesItf90QYQ6AZ1vAkuSioluv3WEOh2Gt7Y10uybNu2LdcD25zc3Zw5cyyJ3q5dOyfZyQMB1xDQs8ynTp0qDzzwgFSoUEGKFi1qtfXs7GzX3AMF9QaByZMnB3+sTPt/9s4DPIpqbcC7ISF0goI0FQugXhQiCFZQ7GADbGCBCyiCBa+iV71XsSG/oogiICjIRRAEBC4dQRRsXIqiIAJKEZASSuhSkvD9zxmYzW6y2dnd7E59x2fNzsyZOee838dM8u7ZM+npcuWVV8qgQYMMvy3klN4/+eST0q9fv5DmLly4UJYuXRqyjSlcPK0ToxmzSxkIuIcAAj3k+u/GFQS6jaKKQPeGPEWSE2cEuo0uvCY0RZfoc+fONaG28FUg0MNz8fpWJRoPHDjgdQz03+EE1FzMb7zxhjRu3FhKliwp5cuXF7/fr8nLMmXKyN///nctz1Wu84KBmTmg7vtly5YNiPTSpUtLqVKlpHr16tKlSxdRkt2pz6PgIaKIcQhAAAIFCCDQHf4bpXHzEejGjEwrgUBHrCLXvZEDCHTTLqu2qejrr7/WRkNaJdEbpqZqc6KPu/lmcdtLzffupTnQbZPUNAQCFhPYtGmT3HfffQE5qaYlCvdS0lKJdF4wsCIHUlNTw+alnqsVK1aUyZMnW/yvKfbqhw4dKmp0udHCCPQCgs09Y23pCQQgUJAAAt3oluD4/Qh0G4UQge4NeYokJ84IdBtdeE1sipUSve/ll0vPhg1d+9rj0Qe2mZi+VAUB2xJQD2wcPXq0tGnTRht9rkag61O3KHl+6623Sm5urm3bT8PcS2DmzJnaBze6LFdz8atvSWRmZkrv3r1FfXvCTUuvXr3kvffeC+kSAh2BDgEIeIYAAj3k+u/GFQS6jaKKQEesIte9kQMIdBtdeE1uipUS3eSuUh0EIAAB0wkcO3ZMFi9eLC+++KKoec9LlCihjf5VI4+R6KaHw9MVDh8+PDDyPCMjQ+655x6ZMGGC7N2717VceIioZzRhwXG3rEMAAooAAt219ze9Ywh0nYQNfiLQvSFPkeTEGYFugwuuhU1AolsIn6ohAAFPEVCj05XIVCN+u3fvjkT3VPSt6+wXX3whV199tbRt29Z1o8x1qmPHjpU5c+boq9rPgQMHyogRI0K2MQIdqQ4BCHiGAAI95PrvxhUEuo2iikBHrCLXvZEDCHQbXXgtakpBib5//36LWkK1EIAABLxBQI1OP3r0qDc6Sy8tJXD48GFL6zejch4i6hklyMhiCEAgWgIWCPScnBzZtm1b4BXtg6mzsrICx6jBBmoZNGiQdO3a1YxbiGPrQKDbKHQIdG/IUyQ5cUag2+jCa2FTgiX6okWLZOrUqRa2hqohAAEIQAACEIBAdAQQ6Ah0CEAAAgUIWCDQv/vuO3n88celXr16oh5a3a5dO8OL+PTp07Up7ipXriwPP/ywvPnmm9oxCHRDdIJAN2ZkWgkEOmIVue6NHECgm3ZZtX1FukTv37+/Nlcqc/TaPmQ0EAIQgAAEIOB5AuqbcwVHOs6aNUvmz58fwoYpXAoItmhHslIOAhBwHgELBLp+wVUjx5s3by4XXXSRvinsz927d8u//vUv7e/OPn36hJRBoIfgCLuCQA+LxZqNCHRvyFMkOXFGoFtzjbVbrQcOHJDvv/9e3n33XSlXrpz2i4yaP5QFAhAwh0CXLl1EffWVBQIQgAAEik+Ah4giyyEAAU8TsFCgP/jgg/LQQw9JpUqVIl7M1aAtJcp9Pp+ob0AHLwj0YBrh3yPQw3OxZKuRQB86dKi88sor2uvVV1+VnTt3GrZz3rx5gWPUsQsWLCh0jJo24Kabbiq0PZYN56eny7KzzhLkMHKYHDDOAQR6LFcXd5edPXu29guM+iVGvcqWLSv79u1zd6fpHQRsQqBkyZLihbmKbYKbZkAAAi4i8Mcff8iWLVtCeoRA97Q6dN5oYVoMgUQTsEigr169WpuGRU3Fov6ezM7ODrk26yvqG0KLFy+We++9VypUqFDoweoIdJ1U0T8R6EWzMX2PkUBXv6gsWbJETj/9dO0fxrRp0yK2UQn2K664Qiur/jH8+uuvokY8FlwQ6MbCEykMo0TmAAK94FXI2+t5eXmiPiDVR6FfddVV3gZC7yFgEoF77rmHEegmsaYaZxAYNWqUPPDAA1KjRg057bTTtPfvvPOO1vgVK1ZIt27dpGHDhlK9enVp3bq1PPbYY6K+Ds7iPQLh5kBXD7LbsWNHCAymcEGqQwACniFgkUAfMmSINpp80qRJmvsrOLJcXZTVlFvKCaqlZs2aYQfQItBDbl9hVxDoYbFYs9FIoKtWrVy5UtSn++qTJf0X2qJaq76eceedd0rFihVFCZqiFgQ6cjiRcphzGecTAr2oq5G3t6sPOFu2bKld3//880/HwVDzt6s/ntWHtYzqdVz4aDAEIAABjYD6FpR6ENmjjz4alshtt90mVapUifi3RdgD2egqAuEEergOItA9ow4TPZaX80HAeQQsEuhq/nP1d9jy5cu1vyPHjBlT6HL8/vvvy8GDB+W3337TyugPDg0uiEAPphH+PQI9PBdLtkYj0FXi//DDD1K+fHlt1EdRDZ07d64sXbpUGyFy8803F1VM245ANxaeSGEYJTIHEOgRL0me36m+Eq2u4U5ZlOxXoxVTUlK0X8jUB7y//PKLU5pPOz1MgOmSPBx8ul4kgRkzZmjX8gkTJhQqc+zYMTnppJPkjjvuKLSPDd4i8MUXXxSaP3fXrl2FvpGAQEegQwACniFgkUBX85+rRY0y9/v9oqZ7Dl6UP9T/tvzggw+0e7yayqXggkAvSKTwOgK9MBPLtkQj0NWnS2o0eWZmprRo0SJsW9UoRiXaV61apf3j6Nu3b9hy+kYEOnI4kXKYcxnnEwJdv/rw0y0EDh06pH1oq+R55cqVRUkWFgjYnQBzoNs9QrTPCgL//Oc/tT/Awz1radmyZdrfFu+9954VTaNOmxLYs2ePbN++XRvcpf6eDV40gX6RT3zjeMGAHCAHXJ4Df/dJ9+7dgy+Bcb1XU6lde+218vTTTwdeL7zwQthzqRHlffr0CexTg5r+/ve/B9ZzcnKkX79+gfV27dppM1SoEesFFwR6QSKF1xHohZlYtiUagd6lSxetfWrkR926dcO2dcCAAdqnT4MHD9Z+yVWfOEVaEiHQa/t8MlGNOuQFA3LAMAce9fnkIR+X30jXJfY5j8D333+v3XPatGnjvMbTYk8SQKB7Mux02oBAkyZNpEGDBmFLqb8x1Ael6mviLBDQCdx1113ah+fqG9IIdJcLQj4I4cMgcqDoHEigQG/VqpW88cYbgVdR0zerEeXBc543a9ZMew6ifn3+6KOPJPgDcSXYb7rpJn13yE8EegiOsCsYnLBYrNloJNDV/Of6aPJnn31W1B9+BT85WrhwocybN0/rwN133y0ZGRmGcxQi0BH/fPBhbg4g0K25xlJrcgm89tprmlh59913k1sRZ4dAgggsWLCAb0skiCWncQcBff5z9XVw9Qd3wZf6gFTNf863jNwR7+L04vXXX5cRI0aEnGLatGmBaQL0HYxAR6gz6poc8EwOJEigqwd2Dxw4UL+MRvypz3+uF+rUqZM2jbNaV6PTJ06cqO+S1atXa3+rhZv/XBVCoAdQFfkGgV4kGvN3GAl0NaJcH00+dOhQLfnXr18faOjRo0dDHixarVo1ueWWWwL7i3qDQDdXniKr4Y1AL+pqxHYnE1BfNVQjE3/66Scnd4O2QwACEPAsgZkzZ2rX8fvvv1+ef/75Qq8SJUrI7bff7lk+dDyfQEwPEWUKl6JHrDKaFzbkgHtywAKBrs9/rl+de/furd3H1bTOwVO7qP1DhgzR9oWb/1ztR6DrFIv+iUAvmo3pe4wEuvokSs1/rpavvvpKS/45c+YE2vnhhx9Kdna2tq5GqyuR8fbbbwf2628uu+wybd6jihUraj/LlCkT8jUPvVwsP5nCBSnMBwPR5wACPZarC2WdQODIkSNSunRpqVSpUuA+5YR200ZvE1Dfmij4TT5vE6H3XifwzDPPFDn/+YoVK7S/LZj/3OtZcrz/6vo5fPhwQxiMQGf0sWdGHyPC3SPC442lyQL9999/16Z4Cb4Qjx07VrtXP/fcc7Jhw4bgXdK2bdsi5z9XBRHoIbjCriDQw2KxZqORQNfnP1et27Rpk/YPQ41KV4sS5lOmTAk0XD1EVAn0H3/8MbBNf6O+nrl79+7Aa8yYMdKyZUt9d1w/EejRy1NEM6wQ6HFdZjjIxgS+/vpr7Z4TzbeebNwNmuYxAsyB7rGA011DAhdffLFccMEFYcupr5Orvy3Ug0RZIBCOgBrd+Mknn4TsQqAj0BHo5IBncsBkgf7YY4+JusYGL2rGCnWv7t+/f/BmbYBT9erV5eabbw7ZHryCQA+mEf49Aj08F0u2RhLoq1atkrfeeivQLjX3oBrt99RTT2nzEBb8eoZ6mEu0IwGZwgWhi9Q3NwcQ6IFLGW9cQuDll1/WflkLvk+prq1bt067T6lncqhRD/q3pFzSbbrhcALqG3lq+jsWCEBAZP/+/ZKamiqPPvpoWBx33HGH9qBI5j8Pi4eNIqK+waD+ng1eEOjIU8/I03hHLXOce0aumyTQ1d9dV155pZx00kly5plnSocOHQKX3b1792r79Jkr1EDb9u3bazNOnHzyyVK7dm1R07QFD77VD0ag6ySK/olAL5qN6XsiCXQ10nzJkiUhbapXr560bt1aRo4cKX/++WfIvqpVq8ptt90Wsq2oFQS6ufIUWQ1vBHpRVyO2O5VA8+bNNYEePKeemlZMzZW7a9cu7T5Vs2ZN6dy5s1O7SLshAAEIuJrArFmztOv4+PHjC/VTSXP18FD1EFEWCCgCajpR/dlcOpEXX3xR+vXrp69qPxHoCHQEOjngmRwwSaCHXGQTuIJAN4aJQDdmZFqJSAJdTd+if4qkN0gJ8lNPPVVGjRqlb9J+/vrrr9ovwAV/gQkpFLSCQEfoIvXNzQEEetAFiLeOJ3D48GEpVaqUVKhQITCf9LBhw0JGoZUtW1a7Lz3yyCOO7y8dgAAEIOBGAmr0sPrad1ZWlta9Q4cOBbqppm0J95XwQAHeeI4ADxFFinpGijJC3D0jxJMdSwS66++FCHQbhTicQN++fbsMGDBA1Nct1Hzm6kFt+vLkk09qX8XQv0qpvoa8Z88e6d69u/ZL7oQJE0Q9fddoQaCbK0+R1fBGoBtdldjvJAL6Q61btGihNXv06NHy0ksvhXTh9ddfl4ceeiiqe1LIgaxAIIkE1FyQwb9XJbEqTg0B2xJQ81ar6/N5550ndevWFTVo58033xT1QeiiRYu0vyuaNWum7bv11lu1KV5ycnJs2x8aZg4BBDoCHYFODpADBXIAgW7ODcjCWhDoFsIvWHVBga4eFPrwww9r88eqUSHqIQHjxo0LHDZ//nz57bffAutqmhdV5umnn9bmoHv88ce1X4j/+uuvQJlwbxDoCF2kvrk5gEAPdyVim1MJ9OzZU/vQVknyvn37ilpngYATCPAQUSdEiTZaQUB9CKqmg2SBQFEE1q5dW2gKUTXYa/ny5SGHMIVLAcGW7BGwnJ/R0uSAdTmAQA+5/rtxBYFuo6gWFOhmNQ2Bbq48RVbDG4Fu1tWNeswg0LRpU02gV6tWTfsQd9u2bWZUSx0QKDaBMWPGFJoer9gn5QQQcAGBxo0ba9d1Rpq7IJgmdoGHiCLLGZFMDng6BxDoJt5xrKkKgW4N97C1ItARq8h1b+QAAj3sJZCNDiSgvuGkRvFmZGTIZ599pj3VXa23a9dO/vjjDwf2iCZDAAIQ8DaB3NxcKV26tHZtV992ZYFAOALq/q+egRK8INCRp56Wp4z8tm7kt13YI9CDbwmufI9At1FYEejekKdIcuKMQLfRhZemFIvAnDlztFGKN998c+A8S5cu1R4qetpppzHneYAKb+xI4JNPPmEEuh0DQ5ssJfDNN99oAl09NLRHjx6WtoXK7Usg3BzoavqWVatWhTSaKVyQ6kh1csAzOYBAD7n+u3EFgW6jqCLQEavIdW/kAALdRhdemlIsAv/+9781ga4eOBe8tG7dWtv++eefBzbPmDFDsrOzA+u8gYDVBJgD3eoIUL8dCahnKaWkpGjX8DPPPNOOTaRNNiAQTqCHaxYCHXnqGXlql1HQtMO6kfAI9HC3AVdtQ6DbKJwIdG/IUyQ5cUag2+jCS1OKReCyyy7TJMuiRYtCznPFFVdo23/44YfA9htvvFGMHmodKMwbCJhAoGbNmnLkyBETaqIKCDiHwFlnnaVdv9UI9PT0dNm8ebNzGk9LTSMwevRomTVrlmF9CHQEOgKdHPBMDiDQDe8JTi+AQLdRBBHoiFXkujdyAIFuowsvTYmbwIEDByQtLU0qVapUaBqMc889VxvBqD+AbuvWrdKlS5e46+JACEAAAhBIPgF1rVbivFSpUtrP1NRUGTZsWPIrpgZXEPjXv/4lffr0CekLAh156hl5yshv60Z+24U9Aj3k+u/GFQS6jaKKQPeGPEWSE2cEuo0uvDQlbgJq5JkSLbfffnuhc3Ts2FEbuajveOCBB0TNjc4CAQhAAAL2JdC3b1/tun733XfLY489pr0/5ZRT7NtgWmYrAjxEFFmOLCcHPJ0DCHRb3ZOS0RgEejKoxnlOBDpiFbnujRxAoMd5keQwWxEYPHiwJldGjRpVqF1qFOOFF16ojTp/5JFHZMCAAYXKsAECVhO45JJL5OjRo1Y3g/ohYBsCTZo0kUsvvVTUA3bbtWun/VQflOrfJrJNQ2mI5QQ++ugjmTp1akg7hg8fLuPGjQvZxgh0hKqnhapdRkbTDnNGxyPQQ67/blxBoNsoqgh0b8hTJDlxRqDb6MJLU+ImcOzYMVmzZk3E41etWiXbt2+PWIadELCKAA8RtYo89dqRQG5urqi/RdTy3XffBT74nD17thR8zoUd20+bzCXAQ0QR44hxcoAcKJADCHRzb0QW1IZAtwB6UVUi0BGryHVv5AACvairINshAAEImEdA/d6lpCELBCAghZ5lEcwkLy8veJX3EBAEegFxxghfc0b4whnOds4BBLrr744IdBuFGIHuDXmKJCfOCHQbXXhpCgQgAAEIQAACIQTU1EbqQdEsECiKgPoWmnoFL5MmTRL1fJTghSlcEO2MUiYHPJMDCPTgy78r3yPQbRRWBDpiFbnujRxAoNvowktTIAABzxJQ01QUFECehUHHIRBEQJ8DPWgTbyFgSICHiCJKPSNK7TwKmrZZN0ofgW54n3B6AQS6jSKIQPeGPEWSE2cEuo0uvDQFAhDwLAHmQPds6Om4AQEEugEgdsuKFStk3bp1ISQQ6Ah0BDo54OkcQKCH3BPcuIJAt1FUEeiIVeS6N3IAgW6jCy9NgQAEPEsAge7Z0NNxAwI7d+40fEi0wSnY7XIC4eZA37dvX6Gpf5jCBaHqaaHKaHDrRoNbwR6B7vI7nwgC3UYhRqB7Q54iyYkzAt1GF16aAgEIeJYAczx7NvR0HAIQKCaBcAI93CkR6Ah0BDo54JkcQKCHuw24ahsC3UbhRKAjVpHr3sgBBLqNLrw0BQIQgAAEIACBEALLli2Tzz77LGQbKxAIJrBgwQJReRK8bNq0SbZs2RK8SRDoyFPPyFMrRjxTp71GuCPQQ67/blxBoNsoqgh0b8hTJDlxRqDb6MJLUyAAAc8SaNu2reTk5Hi2/3QcAkURYA70osiwPRIB5kBHliPLyQFP5wACPdItwhX7EOg2CiMCHbGKXPdGDiDQbXThpSkQgIBnCTAHumdDT8cNCMyePVt69uxpUIrdEAglgEBHnnpanjIa3F6jwa2IBwI99KbgwjUEuo2CikD3hjxFkhNnBLqNLrw0BQIQ8CyBrl27MgLds9Gn4xCAQHEIvPDCCzJkyJCQU3z55Zfy3XffhWxjChekOlKdHPBMDiDQQ67/blxBoNsoqgh0xCpy3Rs5gEC30YWXpkAAAhCAAAQgAAEIxEQgpoeI1vCJ705eMCAHyAGX50CmT7p37x7TtTRc4W7dusnAgQPD7UrqtkGDBokaXMJSNAEEetFsTN/jZIF+is8n3Xw+eYkXDMgBwxxo7vNJMx+XX9MvslQIAQhAIIjAn3/+GbTGWwhAQCcwfvx46dy5s77KTwgUIvDOO+/ImDFjCm0vuEEbgY5A5wMEPkAhB7yQAwj0grcA161jcGwUUgQ6Ap4PILyRAwh0G114aQoEIOBZAsyB7tnQ03EDAjxE1AAQu8MS6NevnwwbNixkHwLd5SNuvSBF6SPyP9ocQKCHXP/duIJAt1FUEejekKdIcuKMQLfRhZemQAACniWAQPds6Om4AYENGzbIggULDEqxGwKhBIp8iCgj0BGQ0QpIypErTs4BBHroTcGFawh0GwUVgY5YRa57IwcQ6Da68NIUCNOucwYAACAASURBVEDAswR++eUXOXbsmGf7T8chAAEIxEtg+vTp8u2334Yc3qdPH3n//fdDtjECnRHozPtNDngmBxDoIdd/N64g0G0UVQS6N+Qpkpw4I9BtdOGlKRCAAAQgAAEIhBBYt26dzJ8/P2QbKxAIJsBDRJGinpGiTh4RTdvNHdGPQA++TbjyPQLdRmFFoCNWkeveyAEEuo0uvDQFAhDwLIFnn31WcnNzPdt/Og6BoggwB3pRZNiuE0CgI9AR6OQAOVAgBxDo+i3CtT8R6DYKLQLdG/IUSU6cEeg2uvDSFAhAwLMEmAPds6Gn4wYEJk6cKN26dTMoxW4vE9i6davs2rUrBIGa0mXx4sUh25jCpYBgY0SwuSOC4Q1vM3MAgR5y/XfjCgLdRlFFoCNWkeveyAEEuo0uvDQFAhDwLIEbb7xRjh496tn+03EIQAACiSTAQ0SR5YxIJgc8nQMI9ETeUmx5LgS6jcKCQPeGPEWSE2cEuo0uvDQFAhCAAAQgAAH3EMj5Uf7vqppy6vX9ZEWOe7plt57s2LFD9uzZE9IsBDry1NPy1MyRztRlz5H1CPSQe4IbVxDoNooqAh2xilz3Rg4g0G104aUpEIAABCAAAQiEEJgxY4Y899xzIdscs7LrQ2mR7hN/hTvl04OOabXjGhpuDvS1a9fKhg0bQvrCFC5IdaQ6OeCZHECgh1z/3biCQLdRVBHo3pCnSHLijEC30YWXpkAAAp4lULZsWTly5Ihn+0/HIVAUgeI8RDT3wHbZ+Mdm2XUor6jT528/sk+2bfhDNu86KNE8zjfv4E7ZuG6dbMg6oJXPO5Atuw/nn057t32w3KAEernbZbQZAj33gGzfqPpwSIx6nHdkn2zfuF7+2LJbCja7QC+Or+YdlJ0b18m6DVlyQAHKOyDZhTocdGSs5YMOjfVtOIEe7hwIdOSpZ+Qpo8LtOSrczLgg0MPdBly1DYFuo3Ai0BGryHVv5AAC3UYXXpoCAQh4lgAPEfVs6Om4AYEVK1bIlClTIpbKXTVCulzbRC7MbCANMpvIQ32HyhM3niuV0vzi8/nEX/JkOe+GR2Xo4t2FxPLupSOkxy0NpFrpFPH7fOLzl5STzrlWug36XrYXstB5sm1+P+nU7CypeOLcPn+qlD+toWTWKi0ZLYbIRnXMkSXyXrsrpVH906Viik/8JTLkjPoNpEED9cqUzIYXy/Xdx8r6aEx9uJ7nrpIRXa6VJhdmaudr8lBfGfrEjXJupbRAH04+7wZ5dOhi2R3chz0LZOBDt8pldatIqZTjbHz+FClVNVPavDhdNoSZZiZv23zp16mZnFXxxLl9fkktf5o0zKwlpTNayBCtw/mNjLW8fmTuxsnyzC2XysXXdZORq8I0RC8Y5qcS4/Pnzw/Zc/jw4UIfSiLQEegIdHLAMzmAQA+5J7hxBYFuo6gi0L0hT5HkxBmBbqMLL02BAAQ8S2D69OmSlxdsujyLgo5DIGYCh7/8h9RJPyGElQTXRHiaZNSqJw0v/JucdkL++stnyhOztp+Q6Hmy+b8PywXl1HF+SS1XQ87JvFDqnZ4haX4l0ktL3fafyLogyX1k8YvSqKxevqace2EjaVAnX0anntNDvlNfJNk/VR6sVfK4zNbbE/zTnyLlL+klS2PzxPlcDn8p/6iTXuD8fknLqCX1Gl4ofzut4ok+lJfMJ2YFPgjIXTtArstIEX9qGal8Wl25oNFF0uj8WpKhPgzwl5HGryyVkCYdWSwvNiqr1eNPLSc1z71QGjWoI1VKnfiwIfUc6aF1+ETTYi0f6FGurH79UknTGKXKuU8vkOJ+H4c50BGlnhGlZo5qpi7njGxHoAfuMG59g0C3UWQR6IhV5Lo3cgCBbqMLL02BAAQgAAEIQCCEQFZWlvz6668h28Kt5B7YKANuSNfkeUrGxdJj8loJzJqyf6V82jVTyvn9knr2IzL3oEhe1qfStlqK+PzlpMGDI2X5Hv0DrAPy+8Qn5eKMFPGlVJIWg9efqC5XfnnlIk3yptbpJrN36604Ihv/20XOLemXtCa95FdduOcckJ0r35LmJX3iL3uLDFm/RbZsUa+tsjVrtxSaVebIapnw8sPS8f775b777gv7uv/+DvLA0x/KQvW8zNwDsnHADZKupHNKhlzcY7Ksze+wrPy0q2SW84s/9Wx5RHVY78WBPbI/xE7nSdYnd0qVFJ+kNXpZlgcZ9NxfXpGL0nziS60j3fI7LEc2/le6nFtS/GlNpFegwyKxltfbpH4e+l8vaVolTVIzMuXJWdnBu+J6j0BHoCPQyQFP5wACPa57h5MOQqDbKFoIdG/IUyQ5cUag2+jCS1MgAAHPEnj//fcZge7Z6NPxSASinwN9nwy/RQn0NMl8ocBIalXB4W/kibqp4itRSx6ee1i2D7tZE+rpTV6VX4Kk8fG25Mn6AddJeb9fSl7xZqB52ePvkaopanR6mlQ8o5Fc06aT/KPnWzJ04lcyf8ZnMmN5gSliYpgDPXfNW9K0VIFR9MGj1k+896fVk2cXHm/wvuG3aAI9LfOFMKPZD8s3T9SVVF8JqfXw3MA85wdW/Vd6d24hjWpXk4xyZaX8STXkrDNPkVJ+n6Se+7QsCJbr2ePlnqop2gj9tIpnSKNr2kinf/SUt4ZOlK/mz5DPZiwPnSIm1vIBsife5OVIjv4BRMF9EdYHDBgg48aNCykxduxYmTp1asg2pnBBqHpaqDJ63DmjxxMRKwR6yPXfjSsIdBtFFYGOWEWueyMHEOg2uvDSFAhAwLMEmAPds6Gn4wYEYhfo6dJyaJgRzHmb5b2rS4rPX17uGLNXlvbMlDRfCTnjkXy5HNyUnJ96yoVpPilR6+H8zXlbZW7vu6Rh1cLTp6Se1Ei6fromdAqUGAS6yBHZ+vNcmTppkkycODHsa9KkKTJ78UY5dKJFukBPbzlUCvc4Tza/d7WU9Pml/B1j5KDkyfbZT8tFamS9kvH+VCldMUPKl0oVv5qyxhdGoEuebJ3bW+5qWFXST5TRjlXzyqeeJI26fiprQj58iLV8PtrivOMhoohxxDg5QA4UyAEEenFuK444FoFuozAh0L0hT5HkxBmBbqMLL02BAAQ8S+Dcc88t9MA7z8Kg4xAIIqCeDXD06NGgLUW91Uegp0jlW4bKHwVGMues7q/N/+1LPU+eXnBI/nzvakn3+6XcDe/Ln/rsLUGnzh7XTk5R05o0fPHE1jzJWjBSBoxZLLty9smGn+bJ1DEfyts9H5ZWmZUl1e8Tf4XrZeD6oJPFJNCDKo/yrS7QUyrfIkMLd1j6X5chKb5UOU/NKX7wS3n0bCXL06X27X1k5u/7T8wFf1iypnWVOqmFBXpe1gIZOWCMLN6VI/s2/CTzpo6RD9/uKQ+3ypTKqWre9Apy/cD1gQezxlo+ym4aFnvuuedk0KBBhuUYgV5AsCVilCvn8NaoZuLtnHgj0A3vCU4vgEC3UQQR6IhV5Lo3cgCBbqMLL02BAAQgAAEIQCBOArpAP/4A0LNbPCXvjZspX305Qz5953G59nQ1atwvFZq9KStyRHLXvCtXl1dzhJ8qrQb+JPuCaj246mO5r05JTTY37Pnj8T05y+SlhmniT60rnSdvlmA/n7dxgFxT2i++lBrSefrh/DNlD5WW6T7xl7pBBmcFiXU5JOvnDpFe/zdOVujDyfOPivqdLtDVQ1BLn91CnnpvnMz86kuZ8ek78vi1p2ujxv0VmsmbK3IC85P7S90oQ7bnV5GXvUxGd79YMlIKCvQcWfZSQ0nzp0rdzpNlc2iHZcA1pcXvS5EanaefmB4m1vL5bTj+Lley1yyRxSuzAtPNFCwRy7r65sKkSZNCDkGgI9AZpUwOeCYHEOgh1383riDQbRRVBLo35CmSnDgj0G104aUpEIAABCAAAQiEEPj666/l7bffDtkWfuWEQPeXkMo1qknJAlOO+Pwl5OQmj8ukDboJPiw/vX2NVCmhRlKnS/ULb5S7OnSQtjc1llPLqLnIUyTjkp7yrW7Wj3wrT6o51LXpSzKk9hW3yj0dOsi9rZtLvVNKit/nk5Sqd8onW4NEec4i+Xf9NPH706Rqw1vl3o6dpP3dt0iz86ocnxKlRAHhHr5jRW49LtD9UqJyDalWsuD86X4pcXITeXzShuOyf/cEub+6emhqmlRp0ELadbhf7ryhsdSqUEJru9avtApSve6V8qz2EM8j8u2Tag7149O9ZNS+Qm69p4N0uLe1NK93ynG+KVXlzk+2nhiBHmv50G7tnPh3OS3NL/6Uk+WmIetDPqAILRndGg8RRZR6RpQyKtw5o8LNjBUCPbqbhYNLIdBtFDwEOmIVue6NHECg2+jCS1MgAAHPEqhXr16U01R4FhEd9yiBmOdA95eR1iO3yC+T35VnH2wrrW9rLXd37iF9xiySbSHzdSugB2TFJ/+Qq88oKylBwt1fqqZc8dCH8uOeIOh5WTK2/RlSqfqpUiW9gKxWAv7iTjJoYXZgOhP9yD0L+krruuVCzq/mHy9/xuVyX6/psj74oZ36QVH+1AV6mdYjZcsvk+XdZx+Utq1vk9Z3d5YefcbIopAO50nWl69Iy7PKBLXFLymlqktm47pSQXs4ql9Sy9WWjmO3SZ7kSdbY9nJGpepyapXCc76nV79YOg1aKNmBzwtiLR/cyTzZOvw2qaS1oaw0fXNlTAJ98eLF8uuvvwafUBDoCHQEOjng6RxAoIfcE9y4gkC3UVQR6N6Qp0hy4oxAt9GFl6ZAAAKeJcBDRD0bejpuQGDRokUydOhQg1Jqtz4CvYy0HnUwivJBRXL3yfpFX8iUCZ/Jf2cvkDXZhUx7UGGR3D3rZclX02TiuHHy2ZQvZOHa7NCHh4aUFpHc3bJ2wWz57/hxMmHqXFm4entCpinJF+ijJOoe5+ySVd9MlwkTJsucb5fKOoO+al3J3SPrl3wl0yaOk3GfTZEvFq6ViIfFWl6rZJ+snjdJJsz+RXYFpHxBkOHXwz1ENDc3V9T8+cELU7ggVD0tVM0c/Uxd1o+KR6AHX/6LfH/kyBGZM2eOTJ8+XbKzCz+Ou8gDbbADgW6DIOhNQKAjVpHr3sgBBLp+1eMnBCAAAesIDBw4UJTwYYEABOIlUAyBHm+VFh8Xl0C3uM3JqD6cQA9XDwIdgY5AJwc8kwMI9HC3gZBtS5culSeeeELUVHETJ06U8847T954442QMnZe8ZxA37t3rzan37///W/p3LmzTJ482TbxQaB7Q54iyYkzAt02l10aAgEIQAACEIBAAQIHDx6UHTt2FNgaupr7+yjpdt1FcmaGmuM7RTLOqC+ZjS6X217+Qpw1niy0X0Wu5f4uo7pdJxedmSEpPr+kZJwh9TMbyeW3vSxfuLLDRZLQdvz888/y+++/hxRavXq1rF27NmQbAh156hl5yghw60eAWx0DBHrI9T/cyg033BBy7/jpp5+055yob745YfGUQFejjB577DHZunWrFptt27bJGWecIS+//LItYoVAR6wi172RAwh0W1xyaQQEIOBxArNmzSo03YDHkdB9CGgEopkD/cj8HnJOqYLzkpeQyq2GycbQWTzcQfXIfOlxTqnAwz/VA0B9PvUw0VYyzJUdjj1szIGOLEeWkwOezgEPC3T1AeqQIUPk1VdflQkTJhR5A1H+tXfv3iH709LSZMCAASHb9JXt27drI9XVaHX1+vHHH/VdEX9OnTo1cJx6n6jFUwL9iy++kNNPPz0g0BXEYcOGSenSpeXQoUOJYhr3eRDo3pCnSHLijECP+zLJgRCAAAQSRoA50BOGkhO5jEA0Al11OWdflvy5cYNs2KBeG2Xj1mw55EZ5rsc3Z59k/bnxRH83yMaNWyXb1R3WOx7dTwQ68tTT8tTq0c/Ub/0I+DgE+tGjR+WHH34IeTVv3lzUNINmL4MGDZKuXbvGVa16qLRyq+rD5bfffrvIcxw+fFiOHTsW2K+O8/v98t133wW2Bb/5888/ZezYsXL77bdLhQoV5NJLLw3eHfa9Evhly5aVM888U/7zn/9oc62HLRjHRtcIdDUPW/369aVy5cqyZMmSsCgU/IceekjUNC76MmrUKC3If/31l74p5Kf6JEQF67rrrtNeaq4eo2XSpEla2euvv17uvvtu+fjjj40O0fYj0BGryHVv5AACPapLIoUgAAEIJJVAqVKlRD3IiAUCEAgloP5W2rx5c+hG1iAQRKBHjx7yzjvvBG0R+d///hcYHfj888/L1Vdfrf197quBWEYskwPkgAdyIA6BrmbFuPDCC0NedevWlXHjxoVcX81YKY5AV+1btWqV5lbVBwLRLEqkX3vttfLcc88ZFlczidx///1SpUqViGWzsrKkT58+WjteeeWViGXj2ekaga46rwKuRpPH8seQEuN///vfDdkpia4+TXnttdcilt25c6e0adNGK/vpp59GLFtwJwLdG/IUSU6cEegFr36sQwACEIAABCAAAQg4hYDRQ0TVHOnq299KYCDQPSAOGf1s/ehnYmB9DOIQ6Ha65hdXoL///vtSsWLFqKdHVPeRF198MWREelE8unTpIsqXKie7b9++ooppH+yqAcyq3Pz584ssF+8OVwn0jh07ap90RwtDfcVAfQWgqNHn+nl27dqlfSpStWpV6dSpk7457M93331XHn30USlRokTEwIY7GIGOWEWueyMHEOjhroBsgwAEIAABCEDADgTU6LGRI0faoSm0waYEPvjgA1HfujZatIeIVvOJryUvGJAD5IDLc+A8n3Tr1s3osmjb/cUV6HfddZfcfPPNhv1TI8+fffZZmTJlilZWDYBWo9eLWjZt2qTNra5G5SsxXtQ86OrZRitWrJDOnTtrA6vVdDGJXlwl0NWE9C+99FJUjNTcfmp+n2igqsnqZ8yYIZdffrk0a9asyPPPnTtX1FNkGzRoII0bNy6yXFE7rBToKhHV9DbBrzVr1hTV1ELbT/H5pJvPG/ITyU2ci5sDCPRClxA2QAACEDCdwE033SRq7kkWCEAglEC0c6CHHsUaBAoT0AR6OZ/4yvCCATlADrg8B9J8on63dOpSXIF+yimnyJtvvhnovnKt6h6wfPnywDYlz5WzDZbgX331lUybNi1QpuAb9YG+mkpbHaO85fjx4wsW0abp/vDDD7XtZ599tqh55JOxuEagr1+/XoOp4Bstat7z4En51S+JkaZ9UXO8qa8JdOjQQWrWrBn29AcOHBD1lQU1Wl1Ngv/Pf/4zbLlIG60S6OrBP6rtBV9bt26N1NyQfaV8Pqni80kNXjAgBwxzoLzPJ3V9rrn8hlwLWIEABCDgFAI8RNQpkaKdZhP48ssv5fXXX9eqfeutt6RFixbyxhtvaOv79+/X1tW23377Tdumvi6t1tXfTPqipr9U27755htt0+eff66tqzlM9UWN1FNlPvvsM22TGoik1tUrNzdX26b+0Fbr6g97tWzZsiVQRr1Xi9qnyugDqfLy8gJlli5dqpVRDxVTZYJHB6q2qG1q1JpaVFvVumq7vqg+qW36M61Un9W6eulfI1fzrap1xUotag55vczvv/+ubRsxYoS2LfhvxNatW2vb9IenzZw5U1tXf3PqixrcpM6lBnSpRQkE/dz6g9h69uypbRs8eLBWRj33Sy+j5tdVi3qul9qmzwmbk5MTKKOmW1GLkhKqzCOPPKKtq//de++92rY5c+Zo25TEUGXuuOOOQJlIb5Q8ufXWWyMVYR8EIAABVxBQz4Xo3r27Y/tSHIH+yy+/aD520aJFWv9nz54tvXr10r6pVKdOHfnjjz+07Q8++KCkpqZqI8TV9NvqpaS48rlFLWr+c+Vr1T1XlVXetODy3nvvaWXUaHVVRr/XFSxX3HXXGJzhw4dLenq6HDp0SGOye/duUb9E9O7dW9QvI/ry0UcfaTd89TRW9VLTuLRq1UrfHfanCrJaXn31VU2Oh5vyRf1SoupWX2VTAVMj1mNdrBLosbYzXPnatWuL+iBi4cKFvGBADhjkgJrD6/HHHw/3T4ltEIAABCBgEoGnn346IOlMqpJqIOA4AkquTp8+XfuWrWq8+taGWlevPXv2aP1RUlmtL1iwINA/JczVNn1AjvqjVq2rb+zqixLWatu6deu0TepZUmpdvXQ5vGTJEm1dfS1bLQcPHgyUUe/VovapYxYvXqytq2P186hzqkXVobYpAawv6oMCtU21TS2qrWpdtV1fVJ/UNv3DAtVnta5e+jdYlPhX6+qnWtQf+noZJdPVsnr1am1bMCMl7lU5XXJv3LhRW1ft0hfVXlVGlws7duzQ1tU2fVH9VuvhGOl/tyq5ocoonmpRHzKodfVSA8DUsnbtWm1d/9BDbVPxUmV0RupDC7WuHhKq5jg3WhDoRoTYDwEIuIWAGwT6Aw88IGpwsNGrYMyUwC5fvrz2e7W6h40ePVor0r59e6lQoULgHqIGPKt7R8GXfs8veF61rtyJvqhR7qqNwcu3334r33//vbZJjVZXPjb4Xh9ctrjvXSPQVWCaNm2q8VC/YDz11FOSnZ0tV1xxhZx77rnadvVLjXqirZK9wS81d3pRi/qFQs3Po5YxY8ZowVC/gAQvShrrE9SrT5zUJyr6iAS9nPrHpEYnRHqpT+efeeYZ/RBH/Tz//PNl2bJljmozjYWAVQTUJ6LqDw8WCEAAAhCAAAQgAAEIOI2A0UNE9f4g0HUS/IQABNxOwA0CXT33sUyZMoYvNWA5eGnTpo3ceOONMm/evMA3ttR+5WT1D2CDy0f7Xh0bPJpcPcPyqquuChyupolRz6HUF33+80gzjOhl4/npGoF+2mmnaUJKfSquRoqrTzDUV/9atmwp+lw48QDS5z9Xx6qvI6hPM9QvAvqiRh6ofyj6Ur9+fWnSpIm+GvipZJmS+pFe11xzDQI9QIw3EHAvAQS6e2NLzyAAAecQUA8sijTixTk9oaUQgAAEzCWAQDeXN7VBAAL2J+AGga6eExnron6XPvnkk6VatWracyazsrJiPUWR5dWIcn2wsiqkpl5T7ldf1DTU+je91LazzjpLrr76an13wn+6QqCrh10qsf3CCy/I22+/rX0lLVGk9PnP1fnUpyyqnr59+wZOr+S8/umL+opgvPOfqxM6eQoXRqAHUoI3EDAkgEA3REQBCEAAAkknwBzoSUdMBRCAgEsJqG9b61PoROoiI9Aj0WEfBCDgJgJeFehqpg/lSdW850p4qznPg0eFFyfGav5zNcpcX15++WXNuarps9UUc8HTdatp0FQ7gkes68cl6qcrBLqS2Gr+c/UglnvuuSdk3rrigtLnP9fPc9JJJwUePvPrr7/KlClT9F2iHk6jAhbP/OfqJAj0AEreQMDVBBDorg4vnYMABBxCAIHukEDRTAhAwLEEEOiODR0NhwAEYiTgVYHer18/KVeunKiHU6tFSfQSJUoERobrD6qOEadWvKCPVc9dVM51+fLl8uabb4acUj3sW+0Lfo5HSIEErLhCoCtp3qxZMw2HGo2uJpbXn4JeHEbB85/r51HTs1x//fXaV37VfObBi/p0RM1/rp5OH8+CQI+HGsdAwHkEEOjOixkthgAE3Edgw4YN7usUPYKADQnk7V4j38+eJlOnTJGps3+SrLzYGpm3banMmjpFpkz7TtYef25oVCfIyV4rS+bPlhnTZ8rcb5bI6qxDUR1np0J527+VIc89Il0eeEA6d+4q734TGUCs5ePtq7p+6g8/jXQOBHokOuyDAATcRMCrAl09y1HNf64vaoBzqVKlAg/a1p8pqe+P9qea/1yNOA9e/ve//2mS/M477yx0D+rUqZM2d3uy5j9X7XCFQK9evbo2fYsOVk1gf8MNN2irSmarTyniWdT85+op48FLu3bttHl11KcqmzdvDt4lF1xwgVx88cUh22JZQaDHQouyEHAuAQS6c2NHyyEAAQhAAAIQiIXAbhnVpqL4fT7tj96Uap1kWowe+9Ck++XkFJ/40prKW+tyjSs/tFJGdbtMaqT7tTrViDT18peoKBc8NkW2nxD4OT/+n1xV81S5vt8KOT5uzvjUZpc49N/2UkX1XetDurQcGvrgtoLtibV8weOjXWcO9GhJUQ4CEPAKAS8K9Ly8PMnIyAgZwDxq1Cg5++yztbCr2Tk+//zzmFNATdty1113Sa9evUKOVdNmq/vhsGHDQrbv2bNHatWqJU2bNg3ZnugVxwt09QAoBfDLL78MsLnsssvk8ccf19bHjRsny5YtC+yL5U2XLl0CXzvQj1PzrKuvIxSU8jt27NDm4nnmmWf0ojH/RKDHjIwDIOBIAgh0R4aNRkMAAi4j8MgjjwS+buqyrtEdCNiIQK6sm/yKdGnTSE4p4ZN4BPqRxQPlwXZtpe19L8k0w+HrubLi/y6TMn6/lMioI81uvUPubHOLXHd5ptSpWUPqPzxZdp4Q6Ls+bCHpPr9UuPNTiTyu20KcuTtl+ZxP5R9NSorfZyzQJdbycXYNgR4nOA6DAARcS8CLAl0JbTXN9erVqwNxzc3NlY4dO0rv3r3jmgtdcbz55pu1lxoYfffdd8tff/0VOL+6/+iLGtSsHiyqBlGrY9RI+HvvvVebRkYvk8ifjhfogwcPlrJly0rwMH31FQEFVUFWfxzFuqh5zZ944glNzPfs2VMWL14cOIWaV0d9qqGeNKuWdevWaaPU27dvr5VX0n3WrFmBB4sGDoziDQI9CkgUgYALCCDQXRBEugABCDieAHOgOz6EdMAuBPIOys6N62Tdhiw5oAaI5x2Q7N35D/1Szcxd00cuTwsS6LkHJGvDBtm6L9Fjvw/KJ23KiN9XUq4ZuFUizRazffANmkAvd/vo5Ar0vCOyb/tGWf/HFimApYgI5srBXZvlj0D5gzKyVakIAj3W8kVUG8PmOXPmyMKFCw2PYAoXQ0QUgAAEXELAiwLdJaGLuhuOF+hqDpzhw4eHdFjJ7ffee097qSeET2BMFAAAIABJREFUx7IcPXpURo8eLepmr6ZvGT9+vMybNy9wiu3bt8uff/4ZWP/hhx9k7NixMnnyZK28epCoGp2enZ0dKBPtGwR6tKQoBwFnE0CgOzt+tB4CEHAHATV/ov7AI3f0iF5AwFwCedvmS79OzeSsimknpmjxS2r506RhZi0pndFChmzM19cBgV61jbz4+r3SqGq6dow/taLUbfm8TNtYcGqWPNk86SlpcUkjycxsIA0aqNdF8tDYXeE7mbtePn3serm4YX05IyNFfL4Uyah1wYnjMuXCxs2l44e/aFO1HFnynrS7spHUP72ipPjUSPUzpL52/gbSIDNTGl58vXQfu14Ktih8xUVt3SMLBj4kt15WV6qUSgnwSSlVVTLbvCjTN4T54CB3q8zr11muqpMhaX41bYtfUkpXl0Z3PCudLgkzAj3W8kU1NYnbEehJhMupIQABWxFAoNsqHElpjOMFelKoWHRSBLpF4KkWAiYTQKCbDJzqIAABCEAAAhBILIEji+XFRmVPSPByUvPcC6VRgzr5sjj1HOnx3ZFAnbpAPz6Xt1/SMmrJBQ3ry5mVlHz3S4WmfeSXEKecKyv7XS0ZJYLnMS8p1w7aFn5Uec5S6XVJeUnRxLM+Z3jQT3+6nPXILG2k+f6pD0qtksHnDSqn5kpPKS+X9FpavHnRc9fKgOsyJMWfKmUqnyZ1L2gkFzU6X2plHO9vmcavyNLg/ub9KeM71pF01X5/mlSoeZ5ceOHf5NTAhxOqjUFTuMRaPhAJc98g0M3lTW0QgIB1BBDo1rE3q2YEulmko6gHgR4FJIpAwAUEEOguCCJdgAAEHE/g0KEYn2To+B7TAQgkjkDuL6/IRWk+8aXWkW6z8x9seWTjf6XLuSXFn9ZEev2aP4Y7INCVyL5joPy453hb8raMkNaVU8SX1lBeXBZslNX+PDm8J0u2bl0vH7Yqr03LUqRA14ofkt1Z62Vgi3Tx+UrKde/+Llu2bJEtW7bKtl0HQkaU5xzYKSvfai4lfX4pe8sQWa+V2yJbtm6VrN2Hwkv6WPHlHpA9+/M/RNCamPWJ3FlF9beRvLw8v7/7pz8gp5fwiT+9rtw37Gc5gUdk3y/ycae/SWntg4F8gR5r+VibblT+jTfeEDW1qdGCQDcixH4IQMAtBBDobolk0f1AoBfNxvQ9CHTTkVMhBCwhgEC3BDuVQgACEAghwBzoIThYgUBsBLLHyz1V1VQpfkmreIY0uqaNdPpHT3lr6ET5av4M+WzGctmdP4NL/hzoVe6XSQeCqspdIa9elCa+EqdJ1zmh86bnlzooY++qYCzQtQMOyse3KYGeLjd/FNDQ+acKepf0OdAPrJL/9u4sLRrVlmoZ5aRs+ZOkxllnyiml/OJLPVeeXqDL9cMy+6HTpISvhNTqMlP2B7XxeJe+kIfPKhE0Aj3W8gVPWPx1HiJafIacAQIQcBcBBLq74hmuNwj0cFQs2oZAtwg81ULAZAIIdJOBUx0EIACBMAQQ6GGgsAkCURPIk61ze8tdDasen3bElz8Nij/1JGnU9VNZkz/AOl+gV+sk04K//JH7q/RqogT6qdJllnsEet722fL0RRmSonHxS2rpipJRvpSk+k9MHRMi0A/Ix7cdf0hoiw/DzfG+W4bddPxDgZZD1Wj/WMtHHdSoC/bq1Us++ugjw/KMQDdERAEIQMAlBBDoLglkhG4g0CPAMXsXAt1s4tQHAWsIINCt4U6tEIAABIIfBP/111+LevC8WoK3QwkCEDAmkJe1QEYOGCOLd+XIvg0/ybypY+TDt3vKw60ypXKqX3z+CnL9wPWBqVD0KVxSPCHQD8qXj56tyfL02rdLn5m/y/4To/EPZ02TrnVSC4xAPyRTOlaVFF+q/O2Z/4k+Lj0QhZwf5fkGaUEj0GMtHziT6W8Q6KYjp0IIQMAiAgh0i8CbWC0C3UTYRlUh0I0IsR8C7iCAQHdHHOkFBCDgPAJvv/22TJ48OaThc+bMETWakgUCEIiWQI4se6mhpPlTpW7nybI5f6pzkbyNMuCa0uL3pUiNztNFH1NuR4GePbSlpPv8UuqGwZIVNN2MHFovc4f0kv8bt0KCB8tHS0dyf5FX1LQ0/lJy45Dt+YflZcuy0d3l4oyUAgI9T7aPul1OTvFJyklXSa/vswMfPIjskUVvXCtVUoIfIhpr+fwmmP0OgW42ceqDAASsIoBAt4q8efUi0M1jbVgTAt0QEQUg4AoCCHRXhJFOQAACDiSwdOlS8fl8MmXKFHnzzTdl1qxZ2vpXX33lwN7QZAhYReCIfPtkXUlV05P4UyWj9hVy6z0dpMO9raV5vVOkpHrgZUpVufOTrZInebJ10mNy6ZknaVO9+EuUk+r1bpI+C49I7rqR0qnR6ZJRUo1YT5XyNS6QVu/+JGrml/1f9ZTm55wmNWtUl+rVq0ul0iniV7I7o5q2XqPGaVK32T9lxq7j5jtv20R57JLacmqN6lJJzTEeVLZ6jRpy2jnN5V9z8h92qsjlLPq31E/ziz+tqjS89V7p2Km93H1LMzmvSrr4fT4pUaOzTNc/AYgJ9W6ZcH91SVHzw1dpIC3adZD777xBGteqICW0h4EqbmlSoXpdufLZWZKtzn1kmfRtfpI25Ys/vZpk3ni3dOjQVlo0rCGl9GNUn06qJQ3uHBR7+Zjab1x43rx58uOPPxoWRKAbIqIABCDgEgIIdJcEMkI3EOgR4Ji9C4FuNnHqg4A1BBDo1nCnVghAAAKKgBLo6pWSoh6AePx9bm7wEFo4QQACkQnkSdbY9nJGpepy6gnZrP9bUuI6vfrF0mnQQsnW3Hau/DH8Ljm9TAlNSvv8KZJWKVP++eVByVnxrtxYPV1SNEHsl5S0k6TxC99qU5jsm/m41KuYJv6APM6fY12ry19Cyp7dXsZsPSHQt4yW+88qmy+oT/zbPl7WL6nl60jn8VlBI7tVD/fIgr6tpW45Jefzz+9PLS9nXH6f9Jq+vvB0KpHBBPbmZX0pr7Q8S8qknJjz3OcTf0opqZ7ZWOpWOP7wVX9qOandcaxs00e/714sgzs3kWrqAwW9Pf50qXFJO7mpXprWRn9KSal8+avH64m1fKB1xX/DQ0SLz5AzQAAC7iKAQHdXPMP1BoEejopF2xDoFoGnWgiYTACBbjJwqoMABCAQROCee+7Jl1M+n7Ro0SJoL28hAIGYCOTukfVLvpJpE8fJuM+myBcL10p20MNDYzqXRYVzd6+VBbP/K+PHTZCpcxfK6u1xDTsP0/oc2bXqG5k+YYJMnvOtLF2XrY2uD1MwZNORnavku1n/lYlT5sqi1VmG08jEWj6ksjhXEOhxguMwCEDAtQQQ6K4NbaBjCPQACuvfINCtjwEtgIAZBBDoZlCmDghAAALhCUyYMEHKly+vSfRy5crJ8OHDwxdkKwQgAAEIhCWwZs0a2bRpU9h9wRuZwiWYBu8hAAE3E0Cguzm6x/uGQLdRjBHoNgoGTYFAEgkg0JMIl1NDAAIQMCCwd+9eKVmypCbQ09PTZevWrQZHsBsCEIAABOIhgECPhxrHQAACTiSAQHdi1GJrMwI9Nl5JLY1ATypeTg4B2xBAoNsmFDQEAhDwKIHMzExNoJ911lkeJUC3IQABCMRP4NChQ3LkyBHDEyDQDRFRAAIQcAkBBLpLAhmhGwj0CHDM3oVAN5s49UHAGgIIdGu4UysEIAABnUDv3r01gf7kk0/qm/gJAQhAAAJREmAO9ChBUQwCEPAMAQS6+0ONQLdRjBHoNgoGTYFAEgkg0JMIl1NDAAIQiILAzz//rAn0r7/+OorSFIEABCAAgWACCPRgGryHAAQgIIJAd38WINBtFGMEuo2CQVMgkEQCCPQkwuXUEIAABKIkULduXcnNzY2yNMUgAAEIQEAnMGrUKJk1a5a+WuRPpnApEg07IAABlxFAoLssoGG6g0APA8WqTQh0q8hTLwTMJYBAN5c3tUEAAhAIR+Dzzz8Pt5ltEIAABCCQIAII9ASB5DQQgIDtCSDQbR+iYjcQgV5shIk7AQI9cSw5EwTsTACBbufo0DYIQAACEIAABCAAgUQQQKAngiLngAAEnEAAge6EKBWvjQj04vFL6NEI9ITi5GQQsC0BBLptQ0PDIAABCEAAAhCAAAQMCAwfPlymTZtmUEoEgW6IiAIQgIBLCCDQXRLICN1AoEeAY/YuBLrZxKkPAtYQQKBbw51aIQABCEAAAhCAAASKT4CHiBafIWeAAATcRQCB7q54husNAj0cFYu2IdAtAk+1EDCZAALdZOBUBwEIQAACEIAABCCQMAII9ISh5EQQgIBLCCDQXRLICN1AoEeAY/YuBLrZxKkPAtYQQKBbw51aIQABCEAAAhCAAASKTyAvL0/Uy2hhChcjQuyHAATcQgCB7pZIFt0PBHrRbEzfg0A3HTkVQsASAgh0S7BTKQQgAAEIQAACEICAiQQQ6CbCpioIQMBSAgh0S/GbUjkC3RTM0VWCQI+OE6Ug4HQCCHSnR5D2QwACEIAABCAAAe8SWLlypaxfv94QAALdEBEFIAABlxBAoLskkBG6gUCPAMfsXQh0s4lTHwSsIYBAt4Y7tUIAAhCAAAQgAAEIFJ8Ac6AXnyFngAAE3EUAge6ueIbrDQI9HBWLtiHQLQJPtRAwmQAC3WTgVAcBCEAAAhCAAAQgkDACCPSEoeREEICASwgg0F0SyAjdQKBHgGP2LgS62cSpDwLWEECgW8OdWiEAAQhAAAIQgAAEik/gu+++k2XLlhmeiClcDBFRAAIQcAkBBLpLAhmhGwj0CHDM3oVAN5s49UHAGgIIdGu4UysEIAABCEAAAhCAgHkEEOjmsaYmCEDAWgIIdGv5m1E7At0MylHWgUCPEhTFIOBwAgh0hweQ5ltGoHSlkyU1vZSkl6/ICwbkADng6hzw+XxSrV6mZddbKoZAIggg0BNBkXNAAAJOIIBAd0KUitdGBHrx+CX0aAR6QnFyMgjYlgAC3bahoWE2J5BeroI89u3v8syvu3nBgBwgB1ydAx0nfSMnn32Oza/KNM+rBHr27CkffPCBYfcR6IaIKAABCLiEAALdJYGM0A0EegQ4Zu9CoJtNnPogYA0BBLo13KnV+QTKVKosTy/fIS9tFl4wIAfIAVfnQLe5y6VK3XrOv3DTA1cS4CGirgwrnYIABIpBAIFeDHgOORSBbqNAIdBtFAyaAoEkEkCgJxEup3Y1AQQ6Hxzw4Qk54JUcQKC7+nbm+M69/fbbMnr0aMN+MALdEBEFIAABlxBAoLskkBG6gUCPAMfsXQh0s4lTHwSsIYBAt4Y7tTqfAAIdeeoVeUo/yXUEuvPvWfRABIFOFkAAAl4hgEB3f6QR6DaKMQLdRsGgKRBIIgEEehLhcmpXE0CgIxURy+SAV3IAge7q25lnOodA90yobdXR/fv3y4oVK+TgwYO2aheNcTcBBLq746t6h0C3UYwR6DYKhguaMnjwYGnVqpW8+eabLuiNu7qAQHdXPOmNeQQQ6MhTr8hT+kmuI9DNu7dQU+wEZsyYId99953hgQh0Q0QUSDCB9evXyxlnnCG1a9eWOnXqyObNmxNcA6eDQHgCCPTwXNy0FYFuo2gi0G0UDIc35T//+Y/2C8Onn34qmZmZ8tZbbzm8R+5qPgLdXfGkN+YRQKAjFRHL5IBXcgCBbt69hZpiJ8BDRGNnxhHmEOjQoYM8//zzWmVPPvmkdOvWzZyKqcXzBBDo7k8BBLqNYoxAt1EwHN6ULl26SP/+/bVejBkzRtq0aePwHrmr+Qh0d8WT3phHAIGOPPWKPKWf5DoC3bx7CzXFTgCBHjszjjCHQKdOneSpp57SKlPy/NFHHzWnYmrxPAEEuvtTAIFuoxgj0G0UDIc3ZcKECXLqqaeKuoifffbZ8uGHHzq8R+5qPgLdXfGkN+YRQKAjFRHL5IBXcgCBbt69hZpiJ7BlyxbZuXOn4YFM4WKIiAIJJqBys27dunLKKafI+eefL9u3b09wDZwOAuEJINDDc3HTVgS6jaKJQLdRMFzQFCXRu3btKh9//LELeuOuLiDQ3RVPemMeAQQ68tQr8pR+kusIdPPuLdSUPAII9OSx5cxFEzh69Khs2rRJcnJyii7EHggkmAACPcFAbXg6BLqNgoJAt1EwaAoEkkgAgZ5EuJza1QQQ6EhFxDI54JUcQKC7+nbm+M7t2rVL9u7da9gPBLohIgpAAAIuIYBAd0kgI3QDgR4Bjtm7EOhmE6c+CFhDAIFuDXdqdT4BBDry1CvylH6S6wh059+z3NwD5kB3c3Sd37fNmzfLnDlzZNu2bc7vDD1wDAEEumNCFXdDEehxo0v8gQj0xDP18hl79uwpjRs3lieeeELy8vK8jMJ2fUeg2y4kNCjJBH766aeE1IBARyoilskBr+QAAj0htw1OkiQCCPQkgeW0xSawbNkyqVatmjRt2lRq1qwpK1euLPY5OQEEoiGAQI+GkrPLINBtFD8Euo2C4fCm9O/fXxo2bChff/21XHnllfLCCy84vEfuaj4C3V3xpDeRCaxfv146deoUuVCUexHoyFOvyFP6Sa4j0KO8MVDMEgKTJk2SefPmGdbNFC6GiCiQYAL33nuv9OnTRzvrSy+9JF26dElwDZwOAuEJINDDc3HTVgS6jaKJQLdRMBzelIceekj69eun9WLkyJHSpk0bh/fIXc1HoLsrnvQmMoH27duLz5eYXzcQ6EhFxDI54JUcQKBHvrew1xkEEOjOiJObWtmtWzfp2LGj9gDRtm3bylNPPeWm7tEXGxNAoNs4OAlqWmL+ok1QY7x+GgS61zMgcf3/4osv5JRTTpFnnnlGqlevLuPHj0/cyTlTsQkg0IuNkBM4iED9+vU1gb506dJitxqBjjz1ijyln+Q6Ar3YtwxOYAMCCHQbBMFjTdizZ49cdtll4vf75eqrr5YDBw54jADdtYoAAt0q8ubVi0A3j7VhTQh0Q0QUiIHAN998I0rUzp49O4ajKGoGAQS6GZSpww4EDh8+LGlpadofMa+++mqxm4RARyoilskBr+QAAr3YtwxOkEQCAwcOjGqADgI9iUHg1BEJ5OTkRNzPTggkmgACPdFE7Xc+BLqNYoJAt1EwaAoEkkgAgZ5EuJzaVgTmzJkjZcqU0Uagq5HoxV0Q6MhTr8hT+kmuI9CLe8fg+GQS4CGiyaTLuSEAAScSQKA7MWqxtRmBHhuvpJZGoCcVLyeHgG0IINBtEwoakmQCDz/8sDb6XM2BXrJkSVFfqy3OgkBHKiKWyQGv5AACvTh3C45NNoFnn31W1Ch0o4UR6EaE2J8MAr/88ouMGDFCVq1alYzTc04IhCWAQA+LxVUbEeg2CicC3UbBcHhTcnNz5YEHHpBTTz1V7r77blHTKLDYhwAC3T6xoCXJJVCzZk1t9Lmah7JcuXJRfd07UosQ6MhTr8hT+kmuI9Aj3Q3Y5xQCCHSnRMo97VTTmFapUkX7G1g9E2zRokXu6Rw9sTUBBLqtw5OQxiHQE4IxMSdBoCeGI2cRee2116R58+ayZs0aadWqlaivWbLYhwAC3T6xoCXJI7B+/XpNnqenp0upUqW0923atClWhQh0pCJimRzwSg4g0It1u+BgmxBAoNskEB5qRrt27WTAgAFaj/v06aMNKvNQ9+mqhQQQ6BbCN6lqBLpJoKOpBoEeDSXKREOga9eu8vrrr2tFhw4dKnfccUc0h1HGJAIIdJNAU42lBJ555hlNmvfv31+aNWsm9erV09aL0ygEOvLUK/KUfpLrCPTi3C04NtkElixZIitXrjSsBoFuiIgCCSbQo0cPad26tWzcuFFatGghPXv2THANnA4C4Qkg0MNzcdNWBLqNoolAt1EwHN4U9VU19ZW1+++/X/sKm3qQH4t9CCDQ7RMLWpI8Avfcc4/MmzdPvvzyS7nqqqskJydH+0bM0qVL464UgY5URCyTA17JAQR63LcKDjSBAA8RNQEyVcRFQE1deuedd2p/C993331y9OjRuM7DQRCIlQACPVZiziuPQLdRzBDoNgqGC5qyYsUK+fDDD+XHH390QW/c1QUEurviSW/CE/j555+1HbpAVytKoqsHO8W7INCRp16Rp/STXEegx3un4DgzCCDQzaBMHRCAgJMIINCdFK342opAj49bUo5CoCcFKyeFgO0IINBtFxIalEQCwQK9uNUg0JGKiGVywCs5gEAv7h2D45NJ4KeffpLffvvNsAqmcDFERAEIQMAlBBDoLglkhG4g0CPAMXsXAt1s4u6v79ixY+7vpAN7iEB3YNBoctwEEOgIT68IT/pJricyBxDocd92ONBGBBDoNgqGh5oyf/587Xlg33//vYd6TVetJoBAtzoCya8fgZ58xlHXgECPGhUFDQgcOnRIWrZsKSkpKdK0aVPZu3evwRHsNpMAAt1M2tRlNQEEOlIxkVKRc5FPXskBBLrVdy/qTwQBBHoiKHKOWAhMnTpVqlatKk888YQ2DzrPAouFHmWLQwCBXhx6zjgWgW6jOCHQbRQMhzfl3//+t/awvr/++ks6duwoDz30kMN75K7mI9DdFU96E5kAAh3h6RXhST/J9UTmAAI98r2FvdYSeOqpp+Tdd981bAQC3RARBRJMoG3btjJ06FDtrP3795dOnToluAZOB4HwBBDo4bm4aSsC3UbRRKDbKBgOb8rDDz8sPXv21HqhfnG46667HN4jdzUfge6ueNKbyAQQ6EjFREpFzkU+eSUHEOiR7y3stZYADxG1lj+1F03gxRdflKuuukoWLlwol156qfTp06fowuyBQAIJINATCNOmp0Kg2ygwCHQbBcPhTVm5cqXUqFFDrrnmGqlSpYosWrTI4T1yV/MR6O6KJ72JTACBjvD0ivCkn+R6InMAgR753sJeawkMGTJEJk6caNgIRqAbIqJAggnk5eVJ9+7dJTMzU55++mnhmWAJBszpiiSAQC8SjWt2INBtFEoEuo2C4YKmbN68WaZPny5//PGHC3rjri4g0N0VT3oTmQACHamYSKnIucgnr+QAAj3yvYW9ziCAQHdGnGglBCBQfAII9OIztPsZEOg2ihAC3UbBoCkQSCIBBHoS4XJq2xFAoCM8vSI86Se5nsgcQKDb7nZGg+IggECPAxqHQAACjiSAQHdk2GJqNAI9JlzJLYxATy5fr51dfX1t27Ztkpub67Wu276/CHTbh4gGJpAAAh2pmEipyLnIJ6/kAAI9gTciTpVwAuPHj5e5c+canheBboiIAkkgoPJTTeMyefLkJJydU0IgPAEEengubtqKQLdRNBHoNgqGw5uye/duadSokWRkZMg555wjW7dudXiP3NV8BLq74klvIhNIpECvXLmy7NixI3KF7IUABCDgAgLLly+XevXquaAndMGNBHiIqBuj6o4+jRo1SmrVqqU9PLRmzZoyYcIEd3SMXtieAALd9iEqdgMR6MVGmLgTINATx9LrZ+rRo4d07NhRw/DUU09Jhw4dvI7EVv1HoNsqHDQmyQQSKdBLVqosty7eIXeuFV4wIAfIAVfnwPUzlkuFOgj0JN+iOH2cBBDocYLjsKQTuOuuu2TEiBFaPe+//37gb+KkV0wFnieAQHd/CiDQbRRjBLqNguHwpqivrD3xxBNaL1577TVp166dw3vkruYj0N0VT3oTmQACHdnPBx7kADkQew4g0CPfW9hrLYG9e/fKgQMHDBvBFC6GiCiQYAJ9+/aVzMxMmTRpkvztb3+TwYMHJ7gGTgeB8AQQ6OG5uGkrAt1G0USg2ygYDm/Kpk2bpHbt2tovDeqra6tXr3Z4j9zVfAS6u+JJbyITQKDHLs6QjTAjB8gBBHrkewt7nUEAge6MOLmtla+//rq0bNlS+vXr57au0R8bE0Cg2zg4CWoaAj1BIBNxGgR6IihyDp3Avn37ZOnSpaLmQ2exFwEEur3iQWuSSwCBjghEBpMD5EDsOYBAT+69ibMXj8DGjRslKyvL8CQIdENEFIAABFxCAIHukkBG6AYCPQIcs3ch0M0mTn0QsIYAAt0a7tRqDQEEeuziDNkIM3KAHECgW3PPotboCDAHenScKAUBCHiHAALd/bFGoNsoxgh0GwXDBU3Zv3+/NgJ9z549LuiNu7qAQHdXPOlNZAIIdEQgMpgcIAdizwEEeuR7C3utJYBAt5Y/tUcm0L9/f7njjjtkyJAhkQuyFwIJJIBATyBMm54KgW6jwCDQbRQMhzflzz//1OZAP++880TNgf7bb785vEfuaj4C3V3xpDeRCSDQYxdnyEaYkQPkAAI98r2FvdYSmD17tvzvf/8zbARTuBgiokCCCQwYMEDq1asno0aNkjp16shHH32U4Bo4HQTCE0Cgh+fipq0IdBtFE4Fuo2A4vCndu3cXNTJELb169ZJ27do5vEfuaj4C3V3xpDeRCSDQEYHIYHKAHIg9BxDoke8t7HUGAQS6M+Lkplbefffd8vHHH2tdev/996Vjx45u6h59sTEBBLqNg5OgpiHQEwQyEadBoCeCIudQBHr06BH4ZeHpp5+W9u3bA8ZGBBDoNgoGTUk6AQR67OIM2QgzcoAcQKAn/fZEBSYQQKCbAJkqQggMGzZMzj77bBk4cKDUqlVLxowZE7KfFQgkiwACPVlk7XNeBLp9YiEIdBsFw+FNyc7OlkaNGklGRobUrVtXtmzZ4vAeuav5CHR3xZPeRCaAQEcEIoPJAXIg9hxAoEe+t7DXWgJ9+vSRkSNHGjYCgW6IiAJJIDBixAjp3Lkz8jwJbDll0QQQ6EWzccseBLqNIolAt1EwXNCUvLw8ycrKktzcXBf0xl1dQKC7K570JjIBBHrs4gzZCDNygBxAoEe+t7DXWgI8RNRa/tQOAQjYjwAC3X4xSXSLEOiJJlqM8yHQiwGPQyHgIAIIdAcFi6YWmwACHRGIDCYHyIHYcwCBXuzbDydIIgH1u6yaKsNoYQRP+T0vAAAgAElEQVS6ESH2QwACbiGAQHdLJIvuBwK9aDam70Ggm46cCiFgCQEEuiXYqdQiAgj02MUZshFm5AA5gEC36KZFtQklgEBPKE5OBgEI2JgAAt3GwUlQ0xDoCQKZiNMg0BNBkXNAwP4EEOj2jxEtTBwBBDoiEBlMDpADsecAAj1x9yHOZB0BBLp17KkZAhAwlwAC3VzeVtSGQLeCehF1ItCLAMNmCLiMAALdZQGlOxEJINBjF2fIRpiRA+QAAj3irYWdFhOYP3++LF261LAVCHRDRBSAAARcQgCB7pJARugGAj0CHLN3IdDNJk59ELCGAALdGu7Uag0BBDoiEBlMDpADsecAAt2aexa1RkeAh4hGx4lSEICAdwgg0N0fawS6jWKMQLdRMGgKBJJIAIGeRLic2nYEEOixizNkI8zIAXIAgW672xkNCiKAQA+CwVsIQAACIoJAd38aINBtFGMEuo2CQVMgkEQCCPQkwuXUtiOAQEcEIoPJAXIg9hxAoNvudkaDggj8/vvvsnHjxqAt4d8yhUt4LmyFAATcRwCB7r6YFuwRAr0gEQvXEegWwqdqCJhIAIFuImyqspwAAj12cYZshBk5QA4g0C2/fdGABBBAoCcAIqeAAAQcQQCB7ogwFauRCPRi4UvswQj0xPLkbBCwKwEEul0jQ7uSQQCBjghEBpMD5EDsOYBAT8YdiXMmisCRI0fk6NGjhqdDoBsiogAEIOASAgh0lwQyQjcQ6BHgmL0LgW42ceqDgDUEEOjWcKdWawgg0GMXZ8hGmJED5AAC3Zp7FrVGR4A50KPjRCkIQMA7BBDo7o81At1GMUag2ygYNAUCSSSAQE8iXE5tOwIIdEQgMpgcIAdizwEEuu1uZzQoiAACPQgGbyEAAQjwEFFP5AAC3UZhRqDbKBg0BQJJJIBATyJcTm07Agj02MUZshFm5AA5gEC33e2MBgURGDlypMycOTNoS/i3TOESngtbIQAB9xFgBLr7YlqwRwj0gkQsXEegWwifqiFgIgEEuomwqcpyAgh0RCAymBwgB2LPAQS65bcvGpAAAgj0BEDkFBCAgCMIINAdEaZiNRKBXix8iT0YgZ5YnpwNAnYlgEC3a2RoVzIIINBjF2fIRpiRA+QAAj0ZdyTOaTYBBLrZxKkPAhCwigAC3Sry5tWLQDePtWFNCHRDRBSAgCsIINBdEUY6ESUBBDoiEBlMDpADsecAAj3KmwzFLCEwYsQImTZtmmHdCHRDRBSAAARcQgCB7pJARugGAj0CHLN3IdDNJk59ELCGAALdGu7Uag0BBHrs4gzZCDNygBxAoFtzz6LW6AjwENHoOFEKAhDwDgEEuvtjjUC3UYwR6DYKBk2BQBIJINCTCJdT244AAh0RiAwmB8iB2HMAgW672xkNCiKAQA+CwVsIQAACIoJAd38aINBtFGMEuo2CQVMgkEQCCPQkwuXUtiOAQI9dnCEbYUYOkAMIdNvdzmhQEIHc3FxRL6OFKVyMCLEfAhBwCwEEulsiWXQ/EOhFszF9DwLddORUCAFLCCDQLcFOpRYRQKAjApHB5AA5EHsOINAtumlRbUIJINATipOTQQACNiaAQLdxcBLUNAR6gkAm4jQI9ERQ5BwQsD8BBLr9Y0QLE0cAgR67OEM2wowcIAcQ6Im7D3GmxBNYtWqV/PHHH4YnRqAbIqIABCDgEgIIdJcEMkI3EOgR4Ji9C4FuNnHqg4A1BBDo1nCnVmsIINARgchgcoAciD0HEOjW3LOoNToCzIEeHSdKQQAC3iGAQHd/rBHoNooxAt1GwaApEEgiAQR6EuFyatsRQKDHLs6QjTAjB8gBBLrtbmc0KIgAAj0IBm8hAAEI8BBRT+QAAt1GYUag2ygYNAUCSSSAQE8iXE5tOwIIdEQgMpgcIAdizwEEuu1uZzQoiMC3334rP//8c9CW8G+ZwiU8F7ZCAALuI8AIdPfFtGCPEOgFiVi4jkC3ED5VQ8BEAgh0E2FTleUEEinQfRmVxffFDvEtEV4wIAfIAXfnwKfLxXdWPcuv4TQAAsUhgEAvDj2OhQAEnEQAge6kaMXXVgR6fNySchQCPSlYOSkEbEcAgW67kNCgJBJAoCP7+cCDHCAH4sgBBHoS70yc2iwCCHSzSFMPBCBgNQEEutURSH79CPTkM466BgR61KgoCAFHE0CgOzp8ND5GAgj0OMQZI4vdPbKY+BLfaHIAgR7j3YbiZhJ46aWX5IMPPjCsEoFuiIgCEICASwgg0F0SyAjdQKBHgGP2LgS62cSpDwLWEECgW8OdWq0hgEBHoDP6mBwgB+LIAQS6NTctao2KAA8RjQoThSAAAQ8RQKC7P9gIdBvFGIFuo2DQFAgkkQACPYlwObXtCCDQ4xBn0YxOpQyjmMkBd+cAAt129zMalE+gb9++8sknn+RvKOIdI9CLAMNmCEDAdQQQ6K4LaaEOIdALIbFuAwLdOvbUDAEzCSDQzaRNXVYTQKAj0Bl9TA6QA3HkAALd6tsX9SeAAAI9ARA5BQQg4AgCCHRHhKlYjUSgFwtfYg9GoCeWJ2eDgF0JINDtGhnalQwCCPQ4xBkji909spj4Et9ocgCBnoxbEuc0mQAC3WTgVAcBCFhGAIFuGXrTKkagm4bauCIEujEjSkDADQQQ6G6IIn2IlgACHYHO6GNygByIIwcQ6NHeZihnAYGZM2fK999/b1gzAt0QEQUgAAGXEECguySQEbqBQI8Ax+xdCHSziVMfBKwhgEC3hju1WkMAgR6HOItmdCplGMVMDrg7BxDo1ty0qDUqAjxENCpMFIIABDxEAIHu/mAj0G0UYwS6jYJBUyCQRAII9CTC5dS2I4BAR6Az+pgcIAfiyAEEuu3uZzQonwACPZ8F7yAAAQgoAgh09+cBAt1GMUag2ygYNAUCSSSAQE8iXE5tOwII9DjEGSOL3T2ymPgS32hyAIFuu/sZDconsHnzZtmxY0f+hiLeMYVLEWDYDAEIuI4AAt11IS3UIQR6ISTWbUCgW8eemiFgJgEEupm0qctqAgh0BDqjj8kBciCOHECgW337ov4EEECgJwAip4AABBxBAIHuiDAVq5EI9GLhS+zBCPTE8uRsELArAQS6XSNDu5JBAIEehziLZnQqZRjFTA64OwcQ6Mm4JXHOBBHIzs6Wffv2GZ4NgW6IiAIQgIBLCCDQXRLICN1AoEeAY/YuBLrZxKkPAtYQQKBbw51arSGAQEegM/qYHCAH4sgBBLo1Ny1qjYoAc6BHhYlCEICAhwgg0N0fbAS6jWKMQLdRMGgKBJJIAIGeRLic2nYEEOhxiDNGFrt7ZDHxJb7R5AAC3Xb3MxqUTwCBns+CdxCAAAQUAQS6+/MAgW6jGCPQbRQMmgKBJBJAoCcRLqe2HQEEOgKd0cfkADkQRw4g0G13P6NB+QQmTpwoX331Vf6GIt4xhUsRYNgMAQi4jgAC3XUhLdQhBHohJNZtQKBbx56aIWAmAQS6mbSpy2oCCPQ4xFk0o1MpwyhmcsDdOYBAt/r2Rf0JIIBATwBETgEBCDiCAALdEWEqViMR6MXCl9iDEeiJ5cnZIGBXAgh048h8/vnncujQIeOCUZTYu3dvVKOkojgVReIggEBHoDP6mBwgB+LIAQR6HHccDrEbAQS63SJCeyAAgWQRQKAni6x9zotAt08sBIFuo2DQFAgkkQACPTLcOXPmiM/nk+uuu07++uuvyIUN9ip5fskll2jnW7lypUFpdieDAAI9DnHGyGJ3jywmvsQ3mhxAoCfjlsQ5E0Rg0KBB8tlnnxmeDYFuiIgCEICASwgg0F0SyAjdQKBHgGP2LqcK9B07dkip1FQ5t3JlubBaNV4wIAcMcqBauXLycOPGZl9iHFPf0aNHpVWrVpr0vuaaa+KW6Hv27JGLL75YO0+XLl3k2LFjjmHgpoYi0BHojD4mB8iBOHIAge6mW6Hr+hLLQ0SbNm0q7777Li8YkAPkgKtzoHXr1tK2bVvHXu/VB6Ndu3Z1bPvNaDgC3QzKUdbhVIGek5MjZ1eqJJ/ecYcs6dKFFwzIAYMc6HrRRfLsFVdEeWXwZrFgiX711VfLwYMHYwKxe/duady4sSbPu3XrhjyPiV5iCyPQ4xBn0YxOpQyjmMkBd+cAAj2xNyPOllACzzzzjLz33nuG51Qj0GteXFOaPNaEFwzIAXLA1TlwetPTRUl0py4IdOPIIdCNGZlWwqkCXQE6/5RTZFm3biIvvcQLBuSAQQ680ry5PN+smWnXFqdWFCzRr7rqqqglenZ2tlx00UXIc5sEHoGOQGf0MTlADsSRAwh0m9zFaEZxCCiBfs6t58hL/AcBCEDA5QRufOdG6d69e3EumZYei0A3xo9AN2ZkWgkEOvKdDyC8kQMI9Ogvq8ESvVmzZnLgwIGIB+/atUsaNmyIPI9IydydCPQ4xBkji909spj4Et9ocgCBbu7NitqSQgCBzkcHEICAVwjEI9DVt6w//vjjQq/Vq1cn5Zoc6aQI9Eh0ju9DoBszMq2EVQL922+/lQsuuECbK1jNF6y/fv7556j7zgh0b4hfBH9i4oxAj/rSohUMluhqHs39+/eHPYGS5xdeeCHyPCwd6zYi0BHojD4mB8iBOHLAgwL9yJEjMmXKFBk5cmRSX6NGjZI1a9ZYd2N0Qc0//PCDrFq1KqQnvXr1ko0bN2rb5s2bJ1WrVpWMjAxGoLt81K1X5Cj9hIARgXgEuvr79b777gt5lSxZUgYOHBhyfTVjBYFuTBmBbszItBJWCfSpU6dKnTp1ZMGCBSGvffv2Rd13BHpixCqC2hscEehRX1oCBYMl+uWXXy4Fr087d+6UBg0aIM8DxOzzBoEehziLZnQqZRjFTA64Owc8KNDVaGWfz2fK69JLL7XPjdKBLQn3EFE1L7r6e1Yt6sOQrVu3yn/+8x8EOgIdAhDwBIF4BHq4y796fhcCPRwZ67ch0K2PQaAFVgr0m266KdCOeN4g0L0hfhH8iYkzAj2eq4xIsES/7LLLZO/evdqJduzYIfXr10eex4c16Uch0BHojD4mB8iBOHLAgwL92LFj8v3338vMmTOT+po9e7Zs3rw56fc/N1dgJND1vjOFi9GYVfZDAAJuIYBA16/87v2JQLdRbBHoiZGTSF442j0HEOjxX3iDJfoll1wiv//+u5x//vnI8/iRhhy5adMmGTdunAwePFimT5+ufWihF/jpp59EyY1YFwR6HOKMkcXuHllMfInv/7d3JuBSFFfDHkEBNfhFQYVoYkQlQYwmccE9Ro1G3EVMMIq7gDFXVHBFI7gEVzZBjbhEERMFjQsgICJuoCZB0GBEUfkAFxZlF9nO/5z6M/NN3ztzp29P90x11ds+89yZ7pqu6reOVcw7Z6rDxICHAr2h8wvlq0dg+vTpUnuN3rlz59b5YgKB7ooa5DogAIFSBBDo1ZuTKlUzAr1SpEPUg0BH/NoufmlfPDGKQA8xINZTJF+iN27cGHleD6uwh8aPHy+a1a83atUb2UycOFEee+wx6dy5s+iHZL0nxj777BP2dIFyCHQEOtnHxAAxECEGEOiBuYQX6SSAQC+l3DgOAQi4QgCBns55qiGtRqA3hFbCZRHo8chJJC8cbY8BBHr5g+knn3wiTZs2NfK8RYsW8vXXX5d/Ug/PsHLlSjnqqKNk7733lkmTJtUhoF9WnHzyydK6dWs5//zz6xwPswOBHkGchclOpQxZzMSA2zGAQA8zxVDGIgL6b4pVq1YFWoRAd0UNch0QgEApAgj0wPDv5AsEukXdikBH/NoufmlfPDGKQC9v4NV1S9u2bWvkeZs2bczfDh06yNKlS8s7sWfv1g+6hxxyiBx88MGiz4ttkydPNoxHjBhRrEi9+xHoCHSyj4kBYiBCDCDQ651bOFhdAldccYUMHjw40Ij8m4hmDyDQSyk3jkMAAq4QQKBnR353/yLQLepbBHo8chLJC0fbYwCBHn3g/eyzz3Ly/LLLLgvcWBSJHp5rVp5rZrnehLW+bf369dKkSROZP39+fcWKHkOgRxBnZBa7nVlM/9K/YWIAgV50XuFA9QlwE1FXlB/XAQEIxEUAgV79uSnpFiDQkybcgPMj0BG/totf2hdPjCLQGzAw5hX9/PPP5Uc/+pHJhlZ5nt2yy4xkMhlBomep1P/3mmuuMRyHDh1af8H/Hv35z38eqlyhQgh0BDrZx8QAMRAhBjwU6MuXL5fhw4fLXXfdlehjwIAB8vbbbxeastgXkoDebHz06NGB0vp67NixgX1koMel5jgPBCBgOwEEemD4d/IFAt2ibkWgxyMnkbxwtD0GEOgNH3hVnv/4xz+uI8+zZ1q3bp2ccsop5jgSPUul8N8lS5ZI8+bNpVWrVrJmzZrChWrt1RuKRt0Q6BHEWZjsVMqQxUwMuB0DHgr0cePGmXlcvxBP+qFLmLElTwCBbrvyo30QgEBcBBDoyc8p1a4BgV7tHsirH4GO+LVd/NK+eGIUgZ438IV4+sUXX0i7du2KyvPsKVSid+rUCYmeBVLkr841Kiai3hS0yGmL7kagI9DJPiYGiIEIMeChQNeJRO9z8v777yf+WLFiRdF5iwPxEUCgx6XmOA8EIGA7AQR6fHOHrWdCoFvUMwj0eOQkkheOtscAAj38wPvll1/K7rvvXlKeZ8+oEv3UU0/NSfRly5ZlD/H3vwSOPPJIw2fkyJEVYRKnQG/ZsmXJNdsrclFUAgEIQCBhAu+++660b98+4Vo4PQSiERg1apTo/J6/Pfzww6L78zcEuu3Kj/ZBAAJxEUCg54/+bj5HoFvUrwh0xK/t4pf2xROjCPRwA6/Kc5UHmi2dv+Z5qXerRO/cuTMSvQgovXGoMtUsv0pscQr0zBbNJXPdcMn0f4IHDIgBYsDtGOh5h2S227ESwzR1QKDBBLiJaFzKjfNAAAKuEECgN3gqSd0bEOgWdRkCPR45ieSFo+0xgEAvPfAuXLgwkjzPnlkl+mmnnYZEzwLJ+5sV6OvXr8/bW/iplhk8eHDhgyH3ItCR/XzhQQwQAxFiAIEecpahWDUIFBLoV199tfTv3z/QHDLQXVGDXAcEIFCKAAI9MPw7+QKBblG3ItARv7aLX9oXT4wi0OsfeBcvXix77LFHgzPPa59V5e9vfvObnERfvXp17SJevj7ooIMMkzA8HnroIXnnnXfK4oRAjyDOyCx2O7OY/qV/w8QAAr2suYc3J0tg6dKlEmYdeQR6KeXGcQhAwBUCCPRk5x0bzo5At6EX/tsGBHo8chLJC0fbYwCBXv/AO23aNGnUqJFceuml9RcMcVQl+umnny5NmjSROXPmhHiH+0WGDx9uBPoLL7xQ78UuX75cLr744nrLhDmIQEegk31MDBADEWIAgR5miqGM5QQQ6K6oQa4DAhAoRQCBbvmEFEPzEOgxQIzrFAh0xK/t4pf2xROjCPTSo6Yu4RLntmTJkjhPl+pzrVq1SnbbbTfRm4lu2LCh4LXorwBUnmuGWbkbAj2COAuTnUoZspiJAbdjAIFe7vTD+xMkMH/+fNF71eRv7733nsyePTt/lyDQSyk3jkMAAq4QQKAHhn8nXyDQLepWBHo8chLJC0fbYwCBbtHA62lTPvvsM2nXrp2cdNJJMnfu3BwFFeaaoX7JJZfEIs/1xAh0BDrZx8QAMRAhBhDoubmJJ/YRKLQG+pVXXin6eTZ/Q6C7oga5DghAoBQBBHr+6O/mcwS6Rf2KQEf82i5+aV88MYpAt2jg9bgpa9askccff1yOPfZY6dy5s3Tr1k169eols2bNipUKAj2COCOz2O3MYvqX/g0TAwj0WOciThYvAQR6KZXGcQhAwDcCCPR45xkbz4ZAt6hXEOjxyEkkLxxtjwEEukUDL01JnAACHYFO9jExQAxEiAEEeuLzExVEJzB+/HiZOnVq4AT/+Mc/ZObMmYF9ZKD7phC5Xgj4SwCBHhj+nXyBQLeoWxHoiF/bxS/tiydGEegWDbw0JXECCPQI4ixMdiplyGImBtyOAQR64vMTFSRPAIHur0zkyiHgGwEEevJzSrVrQKBXuwfy6kegxyMnkbxwtD0GEOh5Ax9PnSeAQEegk31MDBADEWIAge78/OjDBSLQfVOIXC8E/CWAQHd/VkOgW9THCHTEr+3il/bFE6MIdIsGXpqSOAEEegRxRmax25nF9C/9GyYGEOiJz09UEJ3A7bffLiNGjAicoG/fvjJw4MDAPgS6vzKRK4eAbwQQ6IHh38kXCHSLuhWBHo+cRPLC0fYYQKBbNPDSlMQJINAR6GQfEwPEQIQYQKAnPj9RQXQC3ETUNzXI9UIAAqUIINCjzylpeScC3aKeQqAjfm0Xv7QvnhhFoFs08NKUxAkg0COIszDZqZQhi5kYcDsGEOiJz09UEJ2AZpsPHz48cIJ77723TlY6GeillBvHIQABVwgg0ANTgpMvEOgWdSsCPR45ieSFo+0xgEC3aOClKYkTQKAj0Mk+JgaIgQgxgEBPfH6iguQJINBdUYNcBwQgUIoAAj35OaXaNSDQq90DefWnWqA3bSoz27QR2X13HjAgBkrEQL9tt5U+LVvm/d/PUwi4SwCBHkGckVnsdmYx/Uv/hokBBLq7E6NHV4ZAL6XcOA4BCLhCAIHu/uSGQLeojxHoyHe+gPAjBhDoFg28NCVxAgh0BDrZx8QAMRAhBhDoic9PVBCdwKuvvirTp08PnGDs2LGic37+pgI9c0JG+A8CEICA8wQGZqSmpiZ/CIz0vEePHjJ06NBI7y3nTcOGDZPu3buXcwrn34tAt6iLEeh+yFMkOf2MQLdo4KUpiRNAoEcQZ2GyUylDFjMx4HYMINATn5+oIDqBhtxEFIHuvDbkCxIIQEAJINCjTyopeScC3aKOQqAjVpHrfsQAAt2igZemJE4AgY5AJ/uYGCAGIsQAAj3x+YkKohNAoCPFIQABCNQigECPPqmk5J0IdIs6CoHuhzxFktPPCHSLBl6akjgBBHoEcUZmsduZxfQv/RsmBhDoic9PVBCdwOzZs2Xu3LmBEyxatEi++uqrwD6WcKkl2MjThQAE3CWAQA+M/y6+QKBb1KsIdMQqct2PGECgWzTw0pTECSDQEehkHxMDxECEGECgJz4/UUHyBBDoCHQIQMAbAgj05CeVKteAQK9yB+RXj0D3Q54iyelnBHr+yMdz1wkg0COIszDZqZQhi5kYcDsGEOiuT4+pvr61a9fKunXrAtewcOFCWbx4cWAfAt0bdehuVjFXBoGwBBDogfHfxRcIdIt6FYGOWEWu+xEDCHSLBl6akjgBBDoCnexjYoAYiBADCPTE5ycqiE6ANdAR4xCAAARqEUCgR59UUvJOBLpFHYVA90OeIsnpZwS6RQMvTUmcAAI9gjgjs9jtzGL6l/4NEwMI9MTnJyqITgCBXkuchc1QpRwEIOAuAQR69EklJe9EoFvUUQh0xCpy3Y8YQKBbNPDSlMQJINAR6GQfEwPEQIQYQKAnPj9RQXQCjzzyiIwdOzZwgnHjxsnkyZMD+1jCBdEOAQh4QwCBHhj/XXyBQLeoVxHofshTJDn9jEC3aOClKYkTQKBHEGdhslMpQxYzMeB2DCDQE5+fqCB5Agh0b9Shu1nFXBkEwhJAoCc/qVS5BgR6lTsgv3oEOmIVue5HDCDQ80c+nrtOAIGOQCf7mBggBiLEAALd9enRi+tDoCPQIQABbwgg0J2f1xDoFnUxAt0PeYokp58R6BYNvDQlcQII9AjijMxitzOL6V/6N0wMINATn5+oIDoBXcJlzJgxgRMMGzZMHn300cA+BLo36jBsji7lIOAuAQR6YPx38QUC3aJeRaAjVpHrfsQAAt2igZemJE4AgY5AJ/uYGCAGIsQAAj3x+YkKohPgJqKIcQhAAAK1CCDQo08qKXknAt2ijkKg+yFPkeT0MwLdooGXpiROAIEeQZyFyU6lDFnMxIDbMYBAT3x+ooLoBAoJ9BtvvFEGDRoUOCkZ6LUEm7u5t1wZBCCAQA+M/y6+QKBb1KsIdMQqct2PGECgWzTw0pTECSDQEehkHxMDxECEGECgJz4/UUF0AmvXrpV169aVPAECHYEOAQh4QwCBXnJOSHsBBLpFPYhA90OeIsnpZwS6RQMvTUmcAAI9gjgjs9jtzGL6l/4NEwMI9MTnJypIngAC3Rt1SPYxBCCAQE9+UqlyDQj0KndAfvUIdMQqct2PGECg5498PHedAAIdgU72MTFADESIAQS669Njqq/vgw8+kLlz5wau4e2335YZM2YE9iHQEegQgIA3BBDogfHfxRcIdIt6FYHuhzxFktPPCHSLBl6akjgBBHoEcRYmO5UyZDETA27HAAI98fmJCqITKLQG+pVXXin6eTZ/Q6B7ow7JPoYABBDo+cO/k88R6BZ1KwIdsYpc9yMGEOgWDbw0JXECCHQEOtnHxAAxECEGEOiJz09UEJ0AAh0xDgEIQKAWAQR69EklJe9EoFvUUQh0P+Qpkpx+RqBbNPDSlMQJxCrQm20hma69JXPhDTxgQAwQA27HwKk9JLP1tomP0VQAgSgEXn31VXnnnXcCb501a5Z8+OGHgX1koNcSbOToQgAC7hJAoAfGfxdfINAt6lUEOmIVue5HDCDQLRp4aUriBBDoyH6+8CAGiIEIMYBAT3x+ooLkCSDQEegQgIA3BKog0KdOnSp/+MMfco9Ro0aVHNgXL14sNTU1uffcdNNN5j3Dhg2T7t27l3y/zwUQ6Bb1fimB3qdPHznppJOkSZMm0rhxY9EbtZTazjzzTGnUqJG0b99eunTpIhMnTqzzlueee06OPfbYOvsbsmOPpk1lZps2ggD2QwDTz+X1MwK9IaMLZdNOAIEeQZyRWex2ZjH9S/+GiQEEetqnP9ovIgh0b9Shu1nFXBkEwhKogkD/9ttvZeHChXLWWWfJD37wAzn66KNLzj3qHdUnnnjiibJgwQJZuXKlebtD6l8AACAASURBVA8CvSQ6QaCXZlSxEqUEujZkxYoV0rFjR8lkMvLII4/U27Zx48YZ4b7JJpuY/6mKFUaglydDkcnwa2gMINCLjUbsd5EAAh2BTvYxMUAMRIgBBLqLU6Iz19S3b18ZPnx44Hq4iSiyHAIQ8JpAFQR6dhC+4IILpHPnzrLLLrtkdxX8O2nSJLnzzjuNT/zb3/4WKINAD+Ao+AKBXhBLdXaGEegqxR9//HGTVX799dcXbejSpUvNP2r2339/2WOPPYqW0wMIdARwQwUw5cuLGQR6vUMSBx0jgECPIM7CZKdShixmYsDtGECgOzYbunU53ETUa00YNh+XchDwi0CVBPqqVatEx+Srr75aNt10U1m3bl3BCUczze+55x7RlS00IffLL78MlEOgB3AUfIFAL4ilOjvDCHT9n0LXLNppp53kd7/7XdGGDh48WJYsWWL+B7r44ouLltMDCPTyZCgyGX4NjQEEer1DEgcdI4BAR6CTfUwMEAMRYgCB7ths6Nbl3HHHHTJixIjARf3lL3+R0aNHB/axhAuiHQIQ8IZAlQT6hAkTRLPJH3jgASPG58yZExiHsy/uvvtu+eabb+Tggw+Wdu3aZXfn/iLQcyiKPkGgF0VT+QNhBLr+NEO3ww8/XDp06FCwkXpX9GnTpskLL7xg/geq/Q+Z2m9CoCOAGyqAKV9ezCDQa49CvHaZAAI9gjgjs9jtzGL6l/4NEwMIdJenRm+uDYHujTr0K9OYq4VAIQJVEujXXnutySZ/+eWXjf8bP358nTnmzTfflClTpohmq+s9FS+66KI6ZRDodZDU2YFAr4OkejtKCXRd//yyyy4zDbzwwgulZcuWdRqr3ygNGTLE7L/qqqtE1z/XjPX6NgR6eTIUmQy/hsYAAr2+EYljrhFAoCPQyT4mBoiBCDGAQHdtOvTyehDoCHQIQMAbAlUS6Oeff76ZX+bPn28Euorw/G3t2rUycOBAs2vixImmzBNPPJFfxDxHoNdBUmcHAr0OkurtKCXQdf3zbDb5bbfdZgJf1zrP33RNIxXtummG+k9+8pP8wwWfI9ARwA0VwJQvL2YQ6AWHInY6SgCBHkGchclOpQxZzMSA2zGAQHd0VnTjsvSXzlOnTg1czKhRo2TMmDGBfQh0b9RhoXxc9kHALwIxCnRdklnFd/ZRbF1zzSi/5JJLzLi7ceNG2WKLLXJJt9nB+P7775evv/7avNRsdV3/fOHChdnDub8I9ByKok8Q6EXRVP5AKYF+zTXX5LLJn3rqKRP4//znP3MNfeeddyT7cw2V6HoDgZqamtzx7JNHH31UBgwYkHvoN1ZHHnlk9nCkv3s0bSoz27QRxGp5YhV+fvBDoEcaZnhTSgkg0BHoZB8TA8RAhBhAoKd01vOj2XpfrmyWoyZwqcDZb7/9RD/P5m8IdAQ6BCDgDYGYBPrZZ58tjRo1Mj5PnZ4+ttlmm/yhNfdcM8r/+te/5l7vsccecuKJJ+Zez5o1y9zzMLvjwAMPlN133z37MvAXgR7AUfAFAr0glursLCXQddmW7DZjxgwj0PVmAbqtX79e9GYu2U2z1fWbJRXttbdbb73V/CNH/6Gjj+OPP96sqV67XENe76p1ZTLyHg8YEAMlY+DiTEa6ZRh+GzLGUDa9BBDoEcQZmcVuZxbTv/RvmBhAoKd34vOs5U8//bRJzNKErIICfZ+MZJ7gAQNigBhwPAbOzhRMYG3olNCjRw8ZOnRoqLf16dNHvvjii1xZleft27c3rzUj/fbbb88d02z1zTbbrOD651oIgZ5DVfQJBqcomsofqE+gr1y5MvBTDA1+FeS33HKLaehDDz0U+BnGFVdcYdY/X7JkSckLiWMJFwQ6Xx7w5Un4GECglxyWKOAQAQQ6Ap3sY2KAGIgQAwh0h2ZCPy5FP5/q/bjyN5OBjkDnCwS+QCEGfIiBKgj07Prn2XH38ssvl80331xUnuvKEwsWLMgekgkTJhiHWGj9cy2EQM+hKvoEgV4UTeUP1CfQdZ05XVcuf2vdurWce+65MmfOHHnyySfzD5mf0O21116BfcVeINDDi08kMaziiAEEerHRiP0uEkCgRxBnYbJTKUMWMzHgdgwg0F2cEr27JgS64xm3PkhRrhH5HzYGKizQV69enVv/PDu56JJammg7bdo0GTlyZHa3+atLQhdb/1wLINADuAq+QKAXxFKdnfUJdA32RYsWBRp2yCGHyKGHHiq6JEv+tnz5crNOUvZmAvnHCj1HoCOF45DCnCN8HCHQC41E7HOVAAIdgU72MTFADESIAQS6q9Ois9f16aefyrx58wLXh0BHoLNsCTHgTQxUWKBrRvnjjz8eGHN1TXSV5F27djVZ6PkH61v/XMsh0PNpFX6OQC/MpSp7iwl0vWNuoZt86s0FmjdvLh9//HGgvWPHjjX/0+h6dGE2BHp48YkkhlUcMYBADzMyUcYVAgj0COKMzGK3M4vpX/o3TAwg0F2ZBr25jiuvvJI10MNmqlKOrGZiwL0YqJBA/+yzz0RXqPj+978vf/jDH+Sjjz7KzTPqBps2bSoffPCB2af3StR9zz77rFn//KijjjLlly1blntP9gkCPUui+F8EenE2FT9SW6Dr/xgXXXSR7LrrrkaI6w0BnnnmmVy7br755sCNQ3WNo549e8oOO+xgyuvNQXv16iX60476NgQ6UjgOKcw5wscRAr2+EYljrhFAoCPQyT4mBoiBCDGAQHdtOnT+ehDoZBp7k2mM/HZPfsfRpxUS6H/+85/NvRDvuusu86Vlv379cvPLhg0bjCzP7pg9e7bccMMN0r9/f3OzZ129om/fvjJlypRskdxfBHoORdEnCPSiaCp/oLZA12+LdNmW7A1ZvvrqK1mxYkWuYWvXrs091ydLly4VLaPCfM2aNeZ1/h15A4XzXiDQw4tPJDGs4ogBBHreAMRT5wkg0COIszDZqZQhi5kYcDsGEOjOz4+uXaAKGV13N39jCRekOlKdGPAmBiok0PPH2DifI9BL00Sgl2ZUsRK1BXqlKkagI4XjkMKcI3wcIdArNbpRjw0EEOgIdLKPiQFiIEIMINBtmMJoQ5kEEOjIU2/kaRwZzJwj3ZntCPQyZwz7345At6iPEOjhBSSyFlZpjgEEukUDL01JnAACPYI4I7PY7cxi+pf+DRMDCPTE5ycqSJ4AAh2BjkAnBryJAQR68pNKlWtAoFe5A/KrR6AjhdMshWl7+PhFoOePfDx3nQACHYFO9jExQAxEiAEEuuvTo3PXd8cdd4iuzZu/IdCRp97IU7LH0509Hkf/IdDzh38nnyPQLepWBHp4AYmshVWaYwCBbtHAS1MSJ4BAjyDOwmSnUoYsZmLA7RhAoCc+P1FBvAS4iSiyHFlODHgdAwj0eCcVC8+GQLeoUxDoSOE0S2HaHj5+EegWDbw0JXECCHQEOtnHxAAxECEGEOiJz09UEC+BO++8kwz0OLJYOQeZzMRAOmMAgR7vpGLh2RDoFnUKAj28gETWwirNMYBAt2jgpSmJE0CgRxBnZBa7nVlM/9K/YWIAgZ74/EQFyRNgCRcykr3OSEaEp1OER+03BHryk0qVa0CgV7kD8qtHoCOF0yyFaXv4+EWg5498PHedAAIdgU72MTFADESIAQS669OjF9eHQEegI9CJAW9iAIHu/LyGQLeoixHo4QUkshZWaY4BBLpFAy9NSZwAAj2COAuTnUoZspiJAbdjAIGe+PxEBfESmDJlikybNi1wUgQ68tQbeRo1a5n3uZOljkAPjP8uvkCgW9SrCHSkcJqlMG0PH78IdIsGXpqSOAEEOgKd7GNigBiIEAMI9MTnJyqIlwA3EUWWI8uJAa9jAIEe76Ri4dkQ6BZ1CgI9vIBE1sIqzTGAQLdo4KUpiRNAoEcQZ2QWu51ZTP/Sv2FiAIGe+PxEBfESQKAjT72Wp2SSu5NJHrUvEejxTioWng2BblGnINCRwmmWwrQ9fPwi0C0aeGlK4gQQ6Ah0so+JAWIgQgwg0BOfn6ggXgKffvqpzJ8/P3BSlnBBqiPViQFvYgCBHhj/XXyBQLeoVxHo4QUkshZWaY4BBLpFAy9NSZwAAj2COAuTnUoZspiJAbdjAIGe+PxEBckTQKAjT72Rp1GzlnmfO5nrCPTkJ5Uq14BAr3IH5FePQEcKp1kK0/bw8YtAzx/5eO46AQQ6Ap3sY2KAGIgQAwh016dH565v1apVsnr16sB1IdAR6Ah0YsCbGECgB8Z/F18g0C3qVQR6eAGJrIVVmmMAgW7RwEtTEieAQI8gzsgsdjuzmP6lf8PEAAI98fmJCuIlwBroiFJvRClZ4+5kjcfZlwj0eCcVC8+GQLeoUxDoSOE0S2HaHj5+EegWDbw0JXECCHQEOtnHxAAxECEGEOiJz09UEC8BBDoCHYFODHgdAwj0eCcVC8+GQLeoUxDo4QUkshZWaY4BBLpFAy9NSZwAAj2COAuTnUoZspiJAbdjAIGe+PxEBfESGDVqlIwZMyZwUpZwQah6LVTjzG7mXPZnvSPQA+O/iy8Q6Bb1KgIdKZxmKUzbw8cvAt2igZemJE4AgY5AJ/uYGCAGIsQAAj3x+YkKkieAQEegI9CJAW9iAIGe/KRS5RoQ6FXugPzqEejhBSSyFlZpjgEEev7Ix3PXCcQp0Fu2bCmLFi1yHRnXBwEIQEDeffddad++PSQgkGoCCHTkqTfylAxx+zPEk+4jBHqq56swjUegh6FUoTIIdKRwmqUwbQ8fvwj0Cg2qVGMFgTgFemazJpI59ATJHNmZBwyIAWLA7RjY/yjJbLmVFeM4jYBAGAJ/+ctfZPTo0YGiCHQEOgKdGPAmBhDogfHfxRcIdIt6FYEeXkAia2GV5hhAoFs08NKUxAkg0JH9fOFBDBADEWIAgZ74/EQF8RLgJqKIUm9EadKZzJw/ndnsCPR4JxULz4ZAt6hTEOhI4TRLYdoePn4R6BYNvDQlcQII9AjijMxitzOL6V/6N0wMINATn5+oIF4CCHQEOgKdGPA6BhDo8U4qFp4NgW5RpyDQwwtIZC2s0hwDCHSLBl6akjgBBDoCnexjYoAYiBADCPTE5ycqSJ4AS7ggVL0WqmSSpzOTPGq/IdCTn1SqXAMCvcodkF89Ah0pnGYpTNvDxy8CPX/k47nrBBDoEcRZmOxUypDFTAy4HQMIdNenRy+uD4GOQEegEwPexAAC3fl5DYFuURenWaBvl8lIj0xGbuABA2KgZAz8MpORQzMMvxYNvzQlQQIIdAQ62cfEADEQIQYQ6AnOTJw6CQKzZs2SDz/8MHBqI9C/l5FMZx4wIAaIAcdj4KcZqampCYyBUV706NFDhg4dGuWtZb1n2LBh0r1797LO4fqbMTgW9TACHQHPFxB+xAAC3aKBl6YkTgCBHkGckVnsdmYx/Uv/hokBBHri8xMVxEug6BroCHS+QOALFGLAhxhAoMc7qVh4NgS6RZ2CQPdDniLJ6WcEukUDL01JnAACHYFO9jExQAxEiAEEeuLzExXESwCB7nh2rQ8ClGtE9JcTAwj0eCcVC8+GQLeoUxDoiFXkuh8xgEC3aOClKYkRWLNmjTl3bYGe3R+l4sxmTSRz6Alkr4bJXqUMcUIMpDsGEOhRpgneU0UCb7/9tsyYMSPQApZwQaqzbAkx4E0MINAD47+LLxDoFvUqAt0PeYokp58R6BYNvDQlMQKaiaayPF+gjxs3TsaPHx+5TgR6hCxWJGq6JSr952//IdAjzxW80R4CCHTkqTfytJzMZd7rRuY7At2eySehliDQEwIb5bQIdMQqct2PGECgRxkheU/aCJxxxhmSyWTkhRdekMMOO0xGjRplXq9YsSLypSDQEegsBUIMeBMDCPTIcwVvtIcAAh2BjkAnBryJAQS6PZNPQi1BoCcENsppEeh+yFMkOf2MQI8yQvKetBF48cUXjTDfc889pX379uZ5s2bNyroMBDry1Bt5Sua5v5nn2b5HoJc1X/DmyhPo16+fDBo0KFAxAh156o08JYvcjSzycvoRgR4Y/118gUC3qFcR6IhV5LofMYBAt2jgpSmJEVi3bp00adJENttsMyPPGzduLLfddltZ9SHQEegIdGLAmxhAoJc1X/DmyhPgJqLIcmQ5MeB1DCDQKz/xVLhGBHqFgddXHQLdD3mKJKefEej1jYQcc4nAr371KyPPdSmXLbfcUv7973+XdXkIdOSpN/I0m4XMX38z0RHoZc0XvLnyBIYNGyaPPvpooGIy0BGqXgvVcrKZeW/6MtoR6IHx38UXCHSLehWBjlhFrvsRAwh0iwZempIogfvvv1902RYV6C1atCi7LgQ6Ah2BTgx4EwMI9LLnDE5QfQIIdAQ6Ap0Y8CYGEOjVn3QSbgECPWHADTk9At0PeYokp58R6A0ZGSmbZgLz5s0zy7ioQO/atWvZl4JAR556I0/JPPc38zzb9wj0sucMTlB9Agh05Kk38pSM8fRljMfdZwj06k86CbcAgZ4w4IacHoGOWEWu+xEDCPSGjIyUTTuB7bff3mSg64focjcEOgIdgU4MeBMDCPRypwzeX2EC48aNk8mTJwdqRaAj0BHoxIA3MYBAD4z/Lr5AoFvUqwh0P+Qpkpx+RqBbNPDSlMQJHHvssUagr1ixouy6EOjIU2/kaTYLmb/+ZqIj0MueMzhBZQlwE1FEqTeiNO7MZc7nRvY6Ar2yk04VakOgVwF6sSoR6IhV5LofMYBALzYKst9FAg8++KC5gWgc14ZAR6Aj0IkBb2IAgR7HtME5KkgAgY5AR6ATA17HAAK9gjNOdapCoFeHe8FaEeh+yFMkOf2MQC84BLLTUQJr166V++67L5arQ6AjT72Rp2Se+5t5nu17BHos8wYnqRyBhQsXypIlSwIVsoQLQtVroUpmuRuZ5WH7EYEeGP9dfIFAt6hXEeiIVeS6HzGAQLdo4KUpFSGwbt26WOpBoCPQEejEgDcxgECPZd7gJNUlgEBHoCPQiQFvYgCBXt0JpwK1I9ArADlsFQh0P+Qpkpx+RqCHHRUpB4EgAQQ68tQbeZrNQuavv5noCPTgBMAr6wksWrSIDPSwmaqU8yszmf72o78R6NbPU+U2EIFeLsEY349AR6wi1/2IAQR6jAMnp/KKAAIdgY5AJwa8iQEEulfzmwsXyxroZBp7k2mMEPdDiDe0nxHoLkxl9V4DAr1ePJU9iED3Q54iyelnBHplx1Zqc4cAAh156o08JfPc38zzbN8j0N2ZvDy5EgQ6Ah2BTgx4HQMIdOdnOwS6RV2MQEesItf9iAEEukUDL01JFQEEOgIdgU4MeBMDCPRUzU80VmTs2LHy0ksvBVCwBjpC1Wuh2tAMZsqnO7MdgR4Y/118gUC3qFcR6H7IUyQ5/YxAt2jgpSmpIoBAR556I0+zWcj89TcTHYGeqvmJxhYmgEBHoCPQiQFvYgCBXngicGgvAt2izkSgI1aR637EAALdooGXpqSKAAIdgY5AJwa8iQEEeqrmJxpbmAACHXnqjTwlezzd2eNx9B8CvfBE4NBeBLpFnYlA90OeIsnpZwS6RQMvTUkVAQQ68tQbeUrmub+Z59m+R6Cnan6isSL33HOPjBgxIoACgY5AR6ATA97EAAI9MP67+AKBblGvItARq8h1P2IAgW7RwEtTUkUAgY5AR6ATA97EAAI9VfMTjRXhJqKIUm9EaRzZypzDvYx1BLrzUyEC3aIuVoF+zjnnyOeffx54bNy4MdFWPvfcc3LAAQcE6tQ2rF27NnS922Uy0iPjh/xEctPP5cYAAj300EJBCAQIINCRp97I02wWMn/9zURHoAfGf17YT6Bfv34ycOBA09APPvhApk6dKrfddptkvodYRiwTA8SABzEQQaAvXrxYTjnllMCjUaNGMnTo0MQH/TPPPDNQ79Zbby3dunVLvN40V4BAt6j3hgwZIvo/y/bbbx94LF++PNFWTpw4sWC9b775Zuh6EehI5XKlsk/vR6CHHlooCIEAAQQ6Ah2BTgx4EwMI9MD4z4t0EejVq5d06NBB2rZti0An09i9TGP6lD4tFAMRBPrq1atl1KhRdR5z5sxJfNB/5pln6tQ7ffr0xOtNcwUI9DT3nkVtR6Aj0H0S4OVeKwLdosGLpqSKAAIdeeqNPCXz3N/M82zfI9BTNT/R2MIEWAPdg6zbQiKRfQhmH2MggkAvPHKy11YCCHRbeyZl7UKgI9DLlco+vR+BnrIBjuZaQyCTyUimZWvJtNqJBwyIAWLA7Rj4nxaSabaFNeMvDYFAFAIIdAQ6S5cQA97EAAI9yjSRqvcg0FPVXfY29n8yGdknk5GOPGBADJSMAf3C6dAMw6+9Ixots5VA5if7S2b3fXnAgBggBvyIgb0OsnU4pl0QCEXACPQmGcnswwMGxAAx4HgMtMhITU1NqLGRQukkgMFJZ79Z1+rDMxnZlwcMiIHQMdAFgW7dOEaDIAABCEAAAhCAAATiI6Dr6WZ+mOEBA2KAGPAiBh5//PH4BlDOZB0BBLp1XUKDIAABCEAAAhCAAAQgAAEIQAACEIAABCAAAQhAwAYCCHQbeoE2QAACEIAABCAAAQhAAAIQgAAEIAABCEAAAhCAgHUEEOjWdQkNggAEIAABCEAAAhCAAAQgAAEIQAACEIAABCAAARsIINBt6AXaAAEIQAACEIAABCAAAQhAAAIQgAAEIAABCEAAAtYRQKBb1yU0CAIQgAAEIAABCEAAAhCAAAQgAAEIQAACEIAABGwggEC3oRdoAwQgAAEIQAACEIAABCAAAQhAAAIQgAAEIAABCFhHAIFuXZfQIAhAAAIQgAAEIAABCEAAAhCAAAQgAAEIQAACELCBAALdhl6gDRCAAAQgAAEIJEpg8eLFsmTJkkTr4OQQgAAE8gl88cUXsmzZsvxdPIcABCAAAQhAAAIQSCEBBHoKO40mQwACEIAABCBQP4ENGzbIm2++KZdddplkMhk577zzRPexQQACEKgUgW+//VZOPvlkMwb17dtXZsyYUamqqQcCThDYuHGjTJ8+XdatW+fE9XAREICAvQQ00eajjz6yt4G0rOoEEOhV7wIaAAEIQAACEIBAHAQ0y3zEiBFy0kknyXe+8x3ZfPPNjbjaaaedkOdxAOYcEIBAgwmoRN90003NWLTFFlvId7/7XenSpYuMGjVKli5d2uDz8QYIuE5A5/LHHntM2rZta/6/GT16tOuXzPVBAAKWEOjdu7cZd0477TQZN26cfPPNN5a0jGbYQACBbkMv0IYcAc0yeOmll+T666+Xhx9+OLefJxCoFoFVq1ZJnz595NZbb5W5c+dWqxnUCwEIFCHw1ltvyfnnn2/+sauZ5ptttlnueePGjWXXXXeVnj17yqWXXsoDBsQAMVCVGKipqZFWrVqJjkk6TumjSZMmuef674yZM2cWGeXYDQG3CejnP53Lr7vuOmnXrp35fyM7lw8aNMjti+fqIAAB6wgcccQRZn7WL711rj7ooINk8ODBZKdb11OVbxACvfLMqbEWAf2pzMiRI+WUU07JiY8OHTqI/mOKDQI2EFi4cGHuQ+6OO+4o+kF40qRJolllbBCAQHUJLFiwQG666SZp2rSpkVP6d5NNNjH/z2rWZ5s2bcwXYHfeeafwgAExQAxUIwZuvvlm2W677XICvVGjRrkxq1mzZnLfffeJ/luDDQK+ENAs8169eskhhxxifi2mvxjL/lJDv2DSubxfv34yZcoUHjAgBoiBiseAuimdn/O/9NZxaZtttpGOHTvKXXfdRXa6LxNW3nUi0PNg8LQyBFSMP/fcc0ZCamagZhhsueWWOdnRqVMn8+3enDlzhAcMbIkBzYzZYYcdRD/06kOXh9BJdP/99zf/wCdzrDLjB7VAoD4Cukaqfti+/PLL5Yc//GEgw3PNmjX1vZVjEIAABBIhoDcRzf8ArstSXHvttTJt2jSWlkqEOCe1ncC8efPkkksuyf1/kf3SO/v/if7VX2sceOCBRrCrZOcBA2KAGKhkDOyzzz65MSp/bMofr/70pz/JypUrbR9yaV+MBBDoMcLkVKUJaLZ5/j+Y8gej7PMf/OAHsvPOO/OAgXUxoNlj2Tgt9Pf+++/nw3DpYYASEKgYAc1Ov/fee3NrDiPRK4aeiiAAARFReX7cccdJy5Yt5ZFHHiHLnKiAQC0Cs2fPlgEDBpiEFF0qYauttjK/ItNs9P322090KUU2CEAAApUkoDcS1fuVqCzXsah58+Ym4VPnc53Lv/zyy0o2h7osIoBAt6gzfGrKhg0b5I033pCrr75adtttN5PJqxm9KiVbtGghX3/9tU84uNYUEHj99ddz8lz/ca/Z5/ot+N13321+KZGCS6CJEPCagGanL1++3GsGXDwEIFBZAnqTUP03LxsEIFCagMryMWPGmPua6JdO2WQVJHppdpSAAATiIaDyPDv2qKdSX6Xeav369fFUwFlSTQCBnuruc6fx+i2efpt3/PHHmwFLv+1DorvTv2m/Ep00sxNp9+7dZfz48ax5lvZOpf0QgAAEIAABCEAAAtYSeP/99+XGG2+U/v37i34JzgYBCEAgSQK6WkLv3r1lyJAhZJknCTrF50agp7jzXG26frunwvKZZ55x9RK5rhQRWL16tflyR9diZ4MABCAAAQhAAAIQgAAEIAABCEAAAhDwiwAC3a/+5mohAAEIQAACEIAABCAAAQhAAAIQgAAEIAABCEAgJAEEekhQFIMABCAAAQhAAAIQgAAEIAABCEAAAhCAAAQgAAG/CCDQ/epvrhYCEIAABCAAAQhAAAIQgAAEIAABCEAAAhCAAARCEkCghwRFMQhAAAIQgAAEIAABCEAAAhCAAAQgAAEIQAACEPCLAALdr/7maiEAAQhAAAIQgAAEIAABCEAAAhCAAAQgAAEIQCAkAQR6SFAUgwAEIAABCEAAAhCoDoFPPvlEXnjhBXnppZfk1VdfM5oltwAAEFxJREFUlSlTpsiLL74okyZNyjVo2rRpMmHCBHn55ZfltddeM3/Hjx8v7777bq5MpZ5s2LBBxo0bZ9qn7dU2TZw4UWbMmJFrwltvvWX2vfLKK7nr0fbnb7NmzTLXpNer5fT4+vXr84vwHAIQgAAEIAABCEAAAhBImAACPWHAnB4CEIAABCAAAQhAoDwC//rXv+Tuu++WI444QjKZjPz4xz+WQYMGyciRI3MnHj16tAwYMEC+973vmTKnn3663HPPPfL666/nylTqyZo1a0zdv/jFL0xbWrduLf3795fJkyfnmvD0009LTU2NOb7JJpvIpZdeKg8++GDuuD5R8d6lSxdTRs81ZMgQUTnPBgEIQAACEIAABCAAAQhUjgACvXKsqQkCEIAABCAAAQhAoAwC5557rpHJY8aMKXqW7bffXpo1ayYqsau9Pfzww6a9vXv3LtiUJUuWmONt27YteFx3fv7553LqqafKxo0bi5bhAAQgAAEIQMAmAjoHn3DCCXLYYYfJ1ltvLS1atJB9991XTjzxRJk6dappqn5JrGX23HNPc1zn72OPPdbMed98803FL2fgwIFy0EEH5drbvn17055Vq1aZtrzxxhvm9bbbbistW7aU73//+3LMMceYX8dlGzt//nw5+OCDZauttjLXdMABB8jf//737GH+QgACKSaAQE9x59F0CEAAAhCAAAQg4BOBNm3ayKabbirLly8veNnvv/++EdK//OUvCx6v9M5nn33WtEfFf6FNBYNm1OuH8WLblVdeKV9++WWxw+yHAAQgAAEIWEtg3rx5Zp7ba6+9ii5BNnToUFPmmmuuqfp16JfVm2++ufkifvXq1QXb06lTJ9Pev/3tbwWP60799djw4cOLHucABCCQPgII9PT1GS2GQGgCS5cuNWuw6k/YH330UVm0aFHuvYsXL5a5c+fmXvMEAhCAAAQgYDOB//3f/zUfWPfbb7+izbz33ntNmb59+xYtU8kDunyMCnLNuCu0ababflBv3LhxwQzzmTNnipZhgwAEIAABCKSRwIgRI8w82KtXr6LN/81vfmPK5C9zVrRwBQ7ssMMOpj3r1q0rWFv37t3N8aeeeqrg8a+//louueSSgsfYCQEIpJcAAj29fUfLIVCUwIcffihdu3aVXXbZxXzw1huv6ePCCy+U+++/X1auXCkqIGbPnl30HByAAAQgAAEI2ETgkUceMR9YNSO72Kbrnquw1ptuNmQbO3asHH/88fLtt98WfZtmi3fs2NHcyLNooVoH/vOf/5j26E/Ca2+aVX799dfLj370I1NGP3DX3nr06CFr166tvZvXEIAABCAAgVQQOP/8880cV9/Sa3rvkqZNm0o1lm0pBFGXlNF/SxT69ZdK9d13390c18/VhbbrrrtOFixYUOgQ+yAAgRQTQKCnuPNoOgQKEdCsu1atWsl9991X8EO33sSsXbt25iZrhd7PPghAAAIQgICNBLLrn+sXwsW2HXfc0WR0R1n/XD/w6tqrhd6r+3Sd0xtuuKFY1QX36y+/9EO43vS09nb11VeLSvMDDzzQlPnoo48CRTSz7fnnnw/s4wUEIAABCEAgTQR23XVX8yurYkuvaeKXzpN6o+yGbprlvWzZsnrf9sknnzR47tZl4LRN//73v+ucW5ebOfvss83xP/3pT3WO6xfnt912W5397IAABNJPAIGe/j7kCiCQI3Dttdeam5XoT76Lbfqt+Xe/+12zLluxMuyHAAQgAAEI2EZA1z/XD7QPPvig6LqjtR9//vOfzfFy1j/XjPBf//rXgSw4zYg7+uijG/wBXPmtX79eGjVqVGeN8+nTp5tfhGmZ4447zrT7zTffzCFXYX/RRRflXvMEAhCAAAQgkDYCekNNnbfrW3rtgQceMGV0/m3opglj+++/v+iypYW2jz/+2HyBPWHChEKHi+7TG3dru1955ZVAGV0CVT9vZ28QXmhZmt///veBf0METsALCEAg1QQQ6KnuPhoPgf8joJO5TvTjx4//v51FnunP1PUfHGwQgAAEIACBNBDIrn/evn17c08Pva9H7ceZZ55p5sFy1z//4x//KEcddZTozcNUnuvzhmae5zPdZptt6qxxXlNTIxs2bDDFzjrrLNPu/J+333nnnTJr1qz80/AcAhCAAAQgkCoC2fXPL7/8crNEmi6TVvuRnbtfeumlSNemX56roP/qq68C71d5rkukNVSe60m6detm5uWnn346cE79pZpK9Oeee84cP+eccwLHx40bJ6NGjQrs4wUEIOAOAQS6O33JlXhM4LXXXjOTuK7NGmb77W9/Kx988EGYopSBAAQgAAEIVJ1Adv3zq666qmhbzjjjDDMXvvzyy0XLhD2gwvyII44oW55rfbvttptpV/bD/ZNPPin5bbzsssvMcb1G3T7//HPp06dP2KZSDgIQgAAEIGAlgez65zqfdurUqeBDf6VV7vrnKtH33ntvWbJkieEwZ86cyPJcT3DNNdeYeTl/jfP33ntPhg0bZs7/xhtvmOMnnHBCjrv+yltvLsoGAQi4SwCB7m7fcmUeETjyyCPNJD516tRQV/3Xv/41VDkKQQACEIAABGwgcN5555l5TrO7im26/nmzZs0KrmFe7D3F9q9atUp23nln89Dn5Wz683L9hZiu86oZ7bV/8n3zzTeb4wMGDDDVXHHFFWZt9HLq5L0QgAAEIACBahPQ9c833XRTWbFiRcGmqOjW+fHQQw8teLwhO4cPHy4///nP5a233pK2bdtGyjzP1qe/AtN26b3DslvPnj1FJblumoimx/NvEH733XfLO++8ky3OXwhAwEECCHQHO5VL8ovAjBkzzAS+ww47+HXhXC0EIAABCHhDYJdddgl1E7LDDjusbCYqzA8//HDRm4NpJro+1+Vcom56Y1L9oK1fcuuH8k8//TRwqnvuuccc16zzf/7zn3LvvfcGjvMCAhCAAAQgkDYCSa9/XojHjTfeaObTkSNHFjocel92jfPevXub9zzzzDMyceLE3Pt1GRed13WJGN30dX2/kMu9kScQgECqCSDQU919NB4CIpqxphO4/nSdDQIQgAAEIOAagXnz5pl5bt999y16adkbiJazVrmePCvP87POypXoXbt2Ne3XNt566611ruGJJ54wx/Wn3z169DA3Hq1TiB0QgAAEIACBFBHIrn+eldCFmp5dei3q+uf555w9e7ZZMk2XRdtrr71k0aJF+Ycb9Dx/jXNds13XcM/f9B4muvRMy5YtzW69F9nChQvzi/AcAhBwkAAC3cFO5ZL8IpBdWy5/jTa/CHC1EIAABCDgMgG9Wah+UVx76ZP8az799NNNmfy1xfOPh3meleeFJHd2TfQomeiXXnqpadvPfvYzI+hrt2XSpEnmuH4Q1+dsEIAABCAAgbQTuOCCC8zc9vzzzxe9FF16Tdc/jzK35p9U5bku2zJ58mSz+4EHHpCf/vSnJjM8v1zY5/lrnA8ePFg++uijOm/N3iB85syZMmjQoDrH2QEBCLhHAIHuXp9yRZ4RyAr0Z599NtSV68/H2SAAAQhAAAJpIdClSxfzIfzvf/97wSbrmqStWrWSJk2aRF7/XD+861Itt99+e8E6dGdUiX7TTTeZ9j/22GMFz61rpuoXBCeffHLB4+yEAAQgAAEIpI2A3kC7cePGsmzZsoJNVymtc98hhxxS8HjYnVl5XvsLdJXo+sW1Lq/S0C27xrku0XLLLbcUfHv2BuFnnnmmrF27tmAZdkIAAm4RQKC71Z9cjYcEdFLXf3w8+eSTJa9+7ty5ctddd5UsRwEIQAACEIBANQnoT69VKOtNstu0aSO6BrrerEv3vffee6ZpekPRTp06yd577y16ozIto+uNq3Bv6KYfvMNkkKlgf+WVVxp0el3j/MADDyz6Hl2iRjPw9GZqbBCAAAQgAIG0E1iwYIH5fKrzc7Etu/Ta9ddfX6xIyf0qz1VyT5kypWDZqBI9u8Z569ati94AtUOHDuYa68uwL9godkIAAqklgEBPbdfRcAj8fwJ6gxb9dv/iiy8uiaSmpkaWLl1ashwFIAABCEAAAhCIh4CK8Q8//LDoydavXy8vvvhi0eMcgAAEIAABCKSBgK4drl80H3DAAUYu77zzzqL3FNGbcOqma4cPGTLE/KJrp512MmWOOeYYc4Pt7JfjDblOzTAv9aW2SvTjjz++Iac17dQ1zh966KGi7+vYsaNo29kgAAF/CCDQ/elrrtRhAt26dZPmzZvLF198UfAq9R8rffv2lbfeeqvgcXZCAAIQgAAEIAABCEAAAhCAAASiElAJruuH/+tf/5J3331XdImyadOmyfvvv5875auvvmr26TEto2Vfe+21SDfh1C+gw2z6WbihW8+ePWXjxo1F3zZw4ED5z3/+U/Q4ByAAAfcIINDd61OuyEMC+o+Cs846S/Rbfv0WPjvZ67qw+rOy7t27m3/AeIiGS4YABCAAAQhAAAIQgAAEIAABCEAAAhCAQGQCCPTI6HgjBOwjoN/4n3feeXLcccfJueeea8T5hAkTckLdvhbTIg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KB/wdNmhSDh6Rwh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20" y="3457439"/>
            <a:ext cx="6265740" cy="25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295E7-24D4-940C-4616-4728FD7F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25E9E2-DD4A-C832-52B2-ACA2A78E6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Идея для еще </a:t>
            </a:r>
            <a:r>
              <a:rPr lang="ru-RU" dirty="0" err="1"/>
              <a:t>впросов</a:t>
            </a:r>
            <a:r>
              <a:rPr lang="ru-RU" dirty="0"/>
              <a:t>: если свертка валидна каким будет выход</a:t>
            </a:r>
          </a:p>
          <a:p>
            <a:r>
              <a:rPr lang="ru-RU" dirty="0"/>
              <a:t>Если свертка 3х3 и 5 канала, то сколько всего параметров</a:t>
            </a:r>
          </a:p>
          <a:p>
            <a:r>
              <a:rPr lang="ru-RU" dirty="0"/>
              <a:t>Если свертка </a:t>
            </a:r>
            <a:r>
              <a:rPr lang="en-US" dirty="0" err="1"/>
              <a:t>samt</a:t>
            </a:r>
            <a:r>
              <a:rPr lang="en-US" dirty="0"/>
              <a:t> </a:t>
            </a:r>
            <a:r>
              <a:rPr lang="ru-RU" dirty="0"/>
              <a:t>каким</a:t>
            </a:r>
            <a:r>
              <a:rPr lang="en-US" dirty="0"/>
              <a:t> </a:t>
            </a:r>
            <a:r>
              <a:rPr lang="ru-RU" dirty="0"/>
              <a:t>будет выход</a:t>
            </a:r>
          </a:p>
        </p:txBody>
      </p:sp>
    </p:spTree>
    <p:extLst>
      <p:ext uri="{BB962C8B-B14F-4D97-AF65-F5344CB8AC3E}">
        <p14:creationId xmlns:p14="http://schemas.microsoft.com/office/powerpoint/2010/main" val="36345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02848"/>
          </a:xfrm>
        </p:spPr>
        <p:txBody>
          <a:bodyPr>
            <a:normAutofit/>
          </a:bodyPr>
          <a:lstStyle/>
          <a:p>
            <a:r>
              <a:rPr lang="ru-RU" dirty="0"/>
              <a:t>Операция свертки. </a:t>
            </a:r>
            <a:br>
              <a:rPr lang="ru-RU" dirty="0"/>
            </a:br>
            <a:r>
              <a:rPr lang="ru-RU" dirty="0"/>
              <a:t>Основы операции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Особенности операций сверточных нейронных сетей</a:t>
            </a:r>
          </a:p>
          <a:p>
            <a:r>
              <a:rPr lang="ru-RU" dirty="0"/>
              <a:t>Лекция 6. </a:t>
            </a:r>
          </a:p>
          <a:p>
            <a:r>
              <a:rPr lang="ru-RU" dirty="0"/>
              <a:t>Курс: Компьютерное зрение 2021 год </a:t>
            </a:r>
          </a:p>
        </p:txBody>
      </p:sp>
    </p:spTree>
    <p:extLst>
      <p:ext uri="{BB962C8B-B14F-4D97-AF65-F5344CB8AC3E}">
        <p14:creationId xmlns:p14="http://schemas.microsoft.com/office/powerpoint/2010/main" val="33725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6" y="245484"/>
            <a:ext cx="11312524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 err="1"/>
              <a:t>Сверточная</a:t>
            </a:r>
            <a:r>
              <a:rPr lang="ru-RU" sz="4000" dirty="0"/>
              <a:t> нейронная сеть. </a:t>
            </a:r>
            <a:br>
              <a:rPr lang="ru-RU" sz="4000" dirty="0"/>
            </a:br>
            <a:r>
              <a:rPr lang="ru-RU" sz="4000" dirty="0"/>
              <a:t>Свертка с несколькими ядрами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434" name="Picture 2" descr="https://cdn-media-1.freecodecamp.org/images/gb08-2i83P5wPzs3SL-vosNb6Iur5kb5ZH4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91" y="1571047"/>
            <a:ext cx="5622915" cy="46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06" y="1805705"/>
            <a:ext cx="4291934" cy="33503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715" y="5178857"/>
            <a:ext cx="4972050" cy="14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3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6" y="245485"/>
            <a:ext cx="11312524" cy="1173118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218624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740635" y="1013434"/>
                <a:ext cx="11590945" cy="2935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/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 Прямой подход.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 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e>
                    </m:d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ru-RU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ru-RU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ru-RU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 startAt="2"/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 Подход изображение в колонку (im2col).	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 startAt="3"/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 Подход ядро в строку (kn2</a:t>
                </a:r>
                <a:r>
                  <a:rPr lang="en-US" altLang="ru-RU" sz="2000" dirty="0">
                    <a:solidFill>
                      <a:srgbClr val="000000"/>
                    </a:solidFill>
                  </a:rPr>
                  <a:t>raw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).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AutoNum type="arabicPeriod" startAt="4"/>
                </a:pPr>
                <a:r>
                  <a:rPr lang="en-US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Подход с использованием многомерного БПФ(FFT):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altLang="ru-RU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ru-RU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𝑓𝑓</m:t>
                      </m:r>
                      <m:sSup>
                        <m:sSupPr>
                          <m:ctrlPr>
                            <a:rPr lang="en-US" altLang="ru-RU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ru-RU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ru-RU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ru-RU" altLang="ru-RU" sz="2000" b="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ru-RU" sz="2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𝑓𝑓𝑡</m:t>
                              </m:r>
                              <m:d>
                                <m:dPr>
                                  <m:ctrlP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  <m:sSup>
                                <m:sSupPr>
                                  <m:ctrlPr>
                                    <a:rPr lang="en-US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altLang="ru-RU" sz="20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ru-RU" altLang="ru-RU" sz="2000" b="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ru-RU" sz="2000" dirty="0">
                  <a:solidFill>
                    <a:srgbClr val="000000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ru-RU" sz="2000" dirty="0">
                    <a:solidFill>
                      <a:srgbClr val="000000"/>
                    </a:solidFill>
                  </a:rPr>
                  <a:t>5. 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Алгоритм Винограда</a:t>
                </a:r>
                <a:r>
                  <a:rPr lang="en-US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для двух-мерных сверток.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/>
                  <a:t/>
                </a:r>
                <a:br>
                  <a:rPr lang="ru-RU" altLang="ru-RU" sz="2000" dirty="0"/>
                </a:br>
                <a:endParaRPr lang="ru-RU" altLang="ru-RU" sz="20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35" y="1013434"/>
                <a:ext cx="11590945" cy="2935099"/>
              </a:xfrm>
              <a:prstGeom prst="rect">
                <a:avLst/>
              </a:prstGeom>
              <a:blipFill>
                <a:blip r:embed="rId2"/>
                <a:stretch>
                  <a:fillRect l="-578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ata:image/png;base64,iVBORw0KGgoAAAANSUhEUgAABEEAAAKsCAYAAAADa6OyAAAgAElEQVR4AeydB3wURfvH59LonYQUeu8IEaSoiCBF6bxgwQKCNJEXEaUIMdgbKoICSlNABUERFFCKggiC/gEhNKkBQhOBV0ASk/P3/8xeyV52k9xd7pK9vd/yWW5vdmdu5jvPPrnndzOzAtxIgARIgARIgARIgARIgARIgARIgARIIAgIiCBoI5tIAiRAAiRAAiRAAiRAAiRAAiRAAiRAAqAIQiM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RIgARIgARIgARIgARIgARIggaAgQBEkKLqZjSQBEiABEiABEiABEiABEiABEiABEqAIQhsgARIgARIgARIgARIgARIgARIgARIICgIUQYKim9lIEiABEiABEiABEiABEiABEiABEiABiiC0ARIgAQ2BS5cuadL0Ev7880/89ddfeqeYRgIkQAIkQAIkQAIkQAIkQAKGI0ARxHBdwgqRQMERWLFiBZo2bYquXbtmW4m///4bb775JipVqgQhBCIjI3Hs2LFsr+cJEiABTwhYcWbxYNwSH4/4m+9C4uY0TzIb89rUY9gwfzaW7boMaz7X8N9//4UUdU+dOoWTJ0/q7vIcNxIgARIoWAKpOLZhPmYv24XL+e0o3W14Afhy+UPbCy+8gCtXrii1vHHjBj7//HMMHz4cAwcOxDvvvAP5gxw3EvCUAEUQT4nxehIwIYE//vgDd999N6pVq6YIGwMGDNC0MjU1FdOmTUPz5s0xb948yDyLFi1Srl+8eLHmeiaQAAl4Q8CK42/djgghIEIqYODKG94UYqg8lxb2QimLBRFtXseRDP9XbdOmTRg8eDDq1auHiIgIxUdJwTa7Xfo+biRAAiRQoAQuLUSvUhZYItrg9fxwlF40Nr99ufyO2apVK6xZs0ap7dKlS9GwYUO0b98eNWvWdPr06Oho7N+/34sWMUswE6AIEsy9z7aTgJ3A5cuXcebMGTzxxBPKH5Vnn33Whc3XX3+N2rVrY/Lkybh+/brznBwBMmzYMOWXVmciD0iABPJE4Nq+1fho3jzMm/8pfjyZD6pBnmqbW+YMHH3jVoQLgbB6T2ObHwe2XLhwAZ06dUK7du2QmJiIOXPmKL8YfvHFF5D7zTffjLi4OCxfvlx5L9N+/PHH3BrA8yRAAiTgdwIZR9/AreECIqwenvano/S6Jfnny2UVx4wZgy5duuDatWuQI/oeffRRZZSyYwq2TJMjQgoXLqx8b73pppuU67xuHjMGHQGKIEHX5WwwCWRPoHfv3sofk/nz5ysXyT8+crhh3759ceLEiewz8gwJkIAhCKT/eRg7Nm3ED9sP4Hyqu1VKw59HfsHm73/A1t3HcSnd3XzuXKf64lzXfyLI1atXUatWLfTo0UO3UqtWrVJ8m/xlkRsJkAAJeEog/fJx/LbtB2z8YRv2JP8FX8vTmSJI3TyIIIHvy2W/jBo1CnfeeSfk1Be5jR49GjVq1MD//vc/TbfNnj1b8e1ypN/PP/+sOc8EEsiOAEWQ7MgwPW8ErBew/vn/oG2LeMTLue3Ne2Hqbp9+s85b/QoktxWnV4xHj9ta2JhILvHxuLnLi9jqx19HPWlqkyZNlD8mW7ZsQUpKCpo1awaHIOJJObyWBEjAQwIZhzD3oXjUqBiL2JgYxCh7HJo9/T10tQzraSx74lbUrmS7vnL3RHw4rgMqF7bYvxBaEF6+KR5+/1fYZlIDSN+H2ffHo3qc/TMqdcSEWYno26Q8wi2O6SIWhJdriJ7PLsch+0yctF3T0KtpdVSMjVXqVbnXB0hR5qynI2nWfWhWPQ6xsbY6x7VOwM+KP0vDrmm90LR6HCqUioBFCFjCS6C8s20xiI2NQ7XG9+DVrZmjyzyk5rx87NixaN26NY4ePepMcxxYrVZFIClXrhzS04P975CDCl9JgATcIXBl98d46u56KBPu8K0CFkshVGjWF4krj6r8s8PnVbT7w8ro9UGKbR2k9CTMuq9Zpu+NiUPrhJ8hXaXDv8ZVKIUI6Yct4ShR3vE3IAYxsbGIq9YY97y6FU5P6aUvR9ouTOvVFNUdf2cq98IHNmeO9KRZuK9ZdcTZ/XxMXGskKM7c0a788eUjR45U/LX8EU5uDgFbfi/V26RPL1WqlPJ3T64Pwo0E3CVAEcRdUrzOMwJpmzG6VphTnRVhtfHkjwaJ9D1riQ+vTsW6YZURmmVuemjcY1ijG+X48KPdKEr+ISlUqBBCQ0Oxa9cuZT79hg0b3MjJS0iABPJMIG0zxtQOV8SCzLUrQhH32BrVl2zVp6TvxpT4ws7rLSEhCLEIWEILo3RUFEpFhNiEh9A49F96zvZFPHU1BseFZvplpy+yIKRQaVSIjkRJez5hCUVku1ex4xpwfdWjiA3NDAAi2r6NZEUEuYE1j8W5+LSwmqNhW8v1GlY8XAEhzs9wiCxZXkPKoPfCi6qGeXcop/Rlt23cuFFps95aR9nlYToJkECwE7Di9Jcj0KREiM1nWkIQUTIS0ZElEG6x+UNLWBTavbTVLjRfx6pHYxHqFJQj0PbtZJvvvbEGj7n43jDUHL1ZEUGurXgYFUKy+EWN3wxBmd4L4fSUXvpyXF+FR2NDnX83RERbvG1z5rix5jHEharqEVYToxVnnn++XH7nlH//5FRFuWVkZKB+/fq4/fbbczTGXr16KfkmTpyY43U8SQJqAhRB1DR47EMCVlw5uBFLpz+MesocR4ogCtwrB7Fx6ceYP38eZg1ppsyTN4oIsnv3buWPiBydIkeEfPTRRz60BxZFAiSQG4H0iwex7fv1WL9uFSa0DocQOYggAKyXD2D+/ZVsIoQlFFG3jcPyg38pX7ozLm5BQpuSsAgLitz1Ps7YnzaQdm4ffpw/ELXDbF92LcXqof+7PyDZ/hOj9a/D+OalbqgaYYGwFEKTiT8jFak4s+d7zOhXUfmsTBEEwI3T2LVpHZaMsvmzTBEEQOpZ7N2yHouHN7b5uir3470167BunX1fvwGbd5/O/HUzN0BenpeLpMov1itXrvSyBGYjARIINgIZxz9E13JSAAlBiQb98fb6Y7im+NEMXDmwAs/dXVkZuWEJr4Fha+wibOoZ7Pl+BvpVlGKzSgRRXOUubFq3BKOaSd+eKYIAqTi7dwvWLx6OxvL7cmgV3P/emkw/uW49NmzejdPOYSC2nvDOlwOpZ/bg+xn9UFEKHioRBLiB07s2Yd2SUWimfG93iCD548vlGh9y3Sa5EKpjk6NA7rrrrlynYz/++OOKj09ISHBk5SsJ5EqAIkiuiHhBXghYk99G2wi50JN3Ioj16mkkbd+Mjd//hJ1HLiqquef1ScefR3Zg8+btOHQxt9Eo6fjz8A5s2vgDth84r/8LrEsFrLh6OgnbN2/E9z/txJFcy8/M/Nf8bigkBDwRQazXzmDfz5uwYd1G/LjzCC6mAunn92HnkSu2Xxsyi/f4SC4iKAOFPn36KK8//PCDx2UwAwmQgC8I/IX53QrlKoIAafjxydoIk4uO1nkCG1wGQ2Tg2Jv2BUnrjnWZcpe+OwFN5ZdcS1Hc+toBaCeI3MDP4xsrU2RCKw/HemWkWuZnuYggSnOtOPlOO+WJNi4iiHIuf9YEyY76P//8g9KlS6NIkSLO+eXZXct0EiABErARSMfuhKaKDwyp0AsL7KMlXOjc2InnbymqCM0l7v4QZ+1CM9J+xJO15UhoVxFEyWs9iXfaySdWqUUQW6nerAninS8H0n580iaEu4ggtnpYT76Ddsr3dpUIopzyry+XT36R30HffvttW0U8+H/IkCFK3pkzZ3qQi5cGOwGKIMFuAX5uf1YRJG33u+jTtJp9zmEsYuMqo067iVjn8uUdSD26ElPujUd0YduQbukYhSUMpWq2x4jZP+NPxx8bR/0zkrFkeCvUcsxzjIlDvcdXIXnLDAxuE4fCjqGLRSrhjieX4Vg6YD29DE/cWhuVlPmPldE98UOM61AZhR1DGS3hKN/0Ybz/q3NGvePTpCyOoyun4N74aBQOyRwmbgkrhZrtR2D2z3/mKkp4IoJYz23C1IdbIq6oioewIKxkVdSMLYzQ8vdjqV41VTXO7XDQoEHKH5GXX35ZeX3rrbdyy8LzJEACfiHguQjiiTDh/OIc3hQJ2azVlPbDKNSQo0Ui2mOGMowkMEUQ+fQX+fdDLrLHjQRIgATcI3AFC7oXgUWEIPKhL7MZrWbFyWk28Te04lB855jWXBAiiEe+3JgiSM+ePRVf/dtvv7nXRaqr5OL90s/v2bNHlcpDEsiZAEWQnPnwbB4JuIogqbi64hFEZ5n7aClxF947kalqXNn6EtpFhdnnLFoQWrg0oiqUQRHHnHRLMdQb9DmS1Utzp/2M8Q3V8+ktiKgQhyj7QlaWkMIoWaqwMmdejkp56qc0pO+egnjVIoIhIVJgsH9eVClEKOKGBaFx/bH0XGb9gCvY+lI7RIXZxQ9LKAqXjkKFMkWcc0HlEPNBnyfnuHq42yLIjW2YHF8sk0eh0oiKqYDShVXzOsNb4dXDaiCed1yVKlWU9UDOnTuHYsWKKcMSPS+FOUiABPJOIJ9EkNA4DPrGtvhc1jpf+rQvyoYIWAp3wYfKRPTAFEGef/555cuxfOVGAiRAAu4RuIy598g1l0IQ/egq2NeIzpLVinPv36WMgAuNG4zVBSmCeOTLjSeCyKkwcuFquS6dPPZkk+vZRUZGokyZMh7n9eRzeK35CFAEMV+fGqpFahFk9JptmNGnhm2khSUCVbq/iM/XbcKvJ65m1vnKdxhRS4oZFkRU6YLJS3bjoj22Tzv7M+aNaKF8MRchZdFl1jEXkSHjz0PY9v03mNw2c7FAubhf2RYjsGDXJVjTz2Dz7MkY+/JXOKrMirHi8oH5uL+SbaFAS2gUbhu3HAf/koJHBi5uSUCbknJefBHc9f4Z58iOK9+NQC0prsg2dJmMJbsv2uuRhrM/z8OIFmWVxQBDynbBrGPZCxPuiiDOX2QtxdFm8vc46ZgXeiMZ61/ogAqhApaIdnj3tFqoyUTqztHBgweVQKFNmzbK5Y4pMb///rs72XkNCZCATwnkkwgiLCgePxbrzrn6qfSTKzC0vvSjFhS65SXsU06nYevYusrUm4jbp+K4i7u5gV8mNlHW/TDadBg5AkT+QpjdkwV82m0sjARIwCQE0vDzuPqKvwutNABfXnRxeLY2ZhzB9A6lECLXXWo3Dc7f8tK2Ymxd23SY26ced353VDLd+AUTm2RdE8Re3NE3cKuyFof7j8h1jurzyJcDaVvHoq4y0u92THV15rjxy0Q0ybomiFJF/02HOXHihOKnpZDh6bZ27Vol77hx4zzNyuuDnABFkCA3AH833ymChJRATExJ25MCQkoj/okvcUIzEd2K8/N7oJR8wkF4I4zbpqO9W89icV/bEwfCG0/CTk0Z17G4t33UhBwx8vAC7HOIBnqNdQ5bDEOdJzbAZVZOxjG8eavtj1XdsVtt65FYz2N+j1JKcBDeaBz0q7gYfSvIxbTC0XjSTp359raKuCuCpO+cbPuDJEJQuv49GDLxdXyw9DtsP3QeNzLO4LtXhmDwlFXIgwaCqVOnKn9EHI8Xkytzy8Bh/PjxetSYRgIk4GsC6X/h7LHDOHTwIA4e3IXX75TzxkMQfd987FXSDuHw8fP2hflsH269noIvBlVTFisNvyUBO+QiQY7NehV7nm9lW5C06mB8dSHTWWZ+cZaLo1oQHtkEXR8djQnPTsB/B3RGg7K2kXiWQnUwYrVjap8VydPaoZBFICSyG2bblGS5Oit+ea8PqsuFVOUaR1k+C7DizIz2yq+lIeV6Y6F6VF3aeexcMgUPto1H+3GrcUEnznA0x5vXtLQ0ZS0QObJNrg3CjQRIgATcJZCx/020LSF/8ApF5G3PYPnBzB/sMi7+ijmPNkJxOX06NAb3fmp/Apcs3JqMae0K2abSdJtt/9FNuspf8F6f6rbH4IpQVB38FVRuGdYzM9BersURUg69F6rKQxrO71yCKQ+2RXz7cVitcpTe+XJZxWloV8gCERKJbrOP2tfbs+LyL++hT3XbI81FaFUM/uqC6jus/3z5vn37lL8fhQsXdrd7nNc98sgjKFq0KC5cuOBM4wEJuEOAIog7lHiN1wScIojzcV8hiO67OHMBKZeSU/H9E9VdHrcov1Rnt1sKdcJsjc9ziCAWlOgyG/bHn7t8issbpwji5gJWqd/jiep6j5jUq6cFhTrNhqaK9gq4K4LIP6hLBtZGEcdaJQ4mFgsiytTCbf0T8cWhnJQelxbrvmnXrh0sFgtOnz6tnLdarahdu7YyLeb8+fO6eZhIAiTgIwLpO/FCi+KZjy103ONZX+WX8V7zlQ+1pnyE3s5pg/YnvRSqhSfW3wCsF/DZ/dHO6XnSh1pKtMFre21CiPOLc2gMbmpeVetbpDAS1Rr/XXbEZTFq64kPcE9ZKfBaEFIsFvWaNUODiqUQlsU3qT9LVjY96VW0LiZFEgvCy1RDo/ibEd+4NmJLZk5hDKsxCptyW7faQ9ybNm1S/n488MADHubk5SRAAiSQhgNzeqOyY1p1WAnE1W2K+Ca1EFXEvj6bpTgaPb4yy3daK058cI9t1LIlBMVi66FZswaoWMoxzdvxfdGCEm1eg90tS0eJV1vbfsSzhJdBtUbxuDm+MWrHllQWaFW+C4fVwCiVo/TWl8N6Ah/cYxu1bAkphth6zdCsQUWUckzzdvztsZRAm9f2Ok3BX7786NGjzu/68kmF7m5HjhxB8eLF4fgBz918vI4EJAGKILQDvxLQiiAClrAY3PXqNtdRF0otUrF+eBW3RRARfiveOOo6jBtwiCAhKNv/i2zmcaqa7LEIsh7Dq7grggiE3/oGNFW0f7zbIohy/VUcWjMTk4f8Bx1aNkKNmJIIdy7IakFYbB98dCIrC1U7cziU6nloaCgcU2Ecl86ePVv5ozRy5EhHEl9JgAT8QSDjEGb1qoKijnWPHF9AXV4tsISXQr2hXyg1sF5YgWENSiPcvuizsISgUFQbPL9NKglXsHZMU5QNd3xRD0Wxan0x1+6MnF+cw2/ByweuInnzQrz2zFA8/EB/PDLkKbz4wWrsv6I3LMOKlNUT0C5O/spp/yJvCUGphv0xZVgLZdSJ/NVU/Vk2XGk4/OnjaFkhU/SwidsWhBavhFv6PYtPfsvjys46/TJixAjFh23cuFHnLJNIgARIIDcC6Ti99kX0bVIuU4hQfJ8FhePa4LGZ23FJ11WmYPWEdoiToy3svtISUgoN+0/BsBZyhLGAJbQYqvWd6/IdMe3wp3i8ZYUsnyWvLY5Kt/TDs5/8BrWn9N6XA9aU1ZjQLk4Z3efwxyGlGqL/lGFoIafDyDXyilVD37lHVZD848szMjKUNUFkPaZMmaL6vOwPr1+/jsaNG+M///lP9hfxDAnkQIAiSA5weCrvBJwiSGgcHpq9CKPi5fxJOdyvDFpNWAf1yGg5bPrk9PbKr5KWws3x7MbDkOpwtvuxM7iiifv9LIJYT2J6e7liuAWFmz+LjYdzqN/Rozh25orLuiVqou6JIBlI/mQQ4uvehqfXXHSZW3rj7G6seLk7qii/UoSj2XOer6gt6zNr1izlD/K0adPU1YMcSi5Hg0RERCh94HJS9Wb58uWQi6lyIwESCAwCrl+cNU4090ZcT8Gva5bi4wULsWz9Xpx3dwTHjTPYvX45Fs2fh48++QJrtx7AedUMntw/2P0r5GJ55cuXR82aNblYnvvYeCUJkIAugRs4u2cjVnz6ERYsXIqvfzqMS5kzDHVzyMTrKb9izdKPsWDhMqzfe95lZF22mXADZ3avx/JF8zHvo0/wxdqtOJCNo8yzL8d1pPy6Bks/XoCFy9Zjr7vO3A++/MEHH1S+i8bExODMmTPZ47Gf6d+/P7p27Yq///4712t5AQnoEaAIokeFab4hkP4XUrYl4BZlgaXaePLHNFgvbsKUOyJtw7QtJdBk2CLsOHgMZ6/avohbz3yM3pFyuHUISjUbigU7HYuO2qpkvXEOSRs/w7uJz2DSnJ9dFPgbF5Nx5NAevN3Z9liz0j1n2ufSH8ShQ0dx5q+sf7GsuJ7yBQZVkyM7wnFLwg64Tqnfg+dbScVePXfTijMf90akfMJNSCk0G7oAOx0rtypVtOLGuSRs/OxdJD4zCXN+vqQSLtLx19ljOHxIzvk/iF2v32mbJx99H+bvtaUdOnwc56+pf1a4Zl/jxILCdfpj1o4LKlElFac3PIPmReUvDWGoNXqzV/0mFw6UU2FSUlI0+devX6/8UWrRogVu3NCu0SKf6x4VFYUrV9S/TWiKYQIJkICBCOT9i7OBGpNNVVasWKH4Lrm+UdZNrg/yyiuvYOLEiVlP8T0JkAAJBAwBM/ny7du3Kz+6ydEgLVu2xNWrmWuwqDskOTkZvXr1wrBhwyDFbm4k4C0BiiDekmO+nAmk78ZLLYvbHkkrR36E2UQQmenSkvsQ5fKYXAtCSrXFm/ukM8tA8pIBqG1/dK3FUghlqzZAs/hmaFS7IkpH2Id3y6GEhbvgA2XBDSvOL74XFbLOZbQPQbQN85Nz4lvixV0Oh2lFyke9Mx9zq1xrQaFaT8A2pf4z3B+tegStUM3dzEjGkgG1bU+5ERZYCpVF1QbNEN+sEWpXLG1/tK5tKGHhLh/Y1wRJx84XWtgW0cpSL0f9bK8WhEb2wnznKqfXsLCnFHVsQ88tlgiFR9P4m1A3rpRzyKSlWDwSftaKFDl3EnDy5EnIRwO3bds220vlolOybnJevRyy6Njkk2Pq1KmDr7/+2pHEVxIgAUMTuIZ9y1/H+IFtlKdKidBY3D5wFEY/9Sze+vow/DQoI9+JXLt2DTVq1MDgwYN1P1s+RUCOEpGjDLmRAAmQQOARMKcvf//995Xvm/I7p3xSzKRJkyDFkaSkJKxevRqjRo1CkyZNIH+g40YCeSVAESSvBJlfn0DGYXzYpyqKOea4q0SQv9aNRdOy4bDYF9OzWMJQvHo/zHMunmHF+R/fwcCWcXahwT733CEEhJVAxfjuGD33V+e6IpdXj0aT0pllugoLQlndu2iVnph50BHEW3FhxTA0UOWxhBRCVJvnYZtSvxZjmpZ1rruhmbtpPY8f3xmIlnGqx/E6xQ0LwkpURHz30Zj7q+N5Mxk4NKsXqhRVCyuu7ZJ1tljCUareUHzhXP07Awemd0FsmYqoWbGEy0KHShsthVDh5v544/uzqhEn+l2ilyp/DZUiyKpVq/ROK2mpqano2LGj8oepefPmynzN7t27K8MQ5cKD3EiABAKEwPXPcV/pzDnqaj8pFyb9wd1pLQZr7po1axAfH4+4uDhll1+eZdvksGpHmuNVjlzr3LmzcxFogzWF1SEBEiCB3AmY1JfLhq9btw7t27d3iiHSl5cuXVr5zvnVV19BLtzPjQR8QYAiiC8osgw/EUjH5SPbsHrZYiyYK+eQL8PX3/+KI+o5K376ZLeLTb+MI9tWY9niBZg77yN8suxrfP/rEZdpNW6XlduF1utI2bMJq5Z8jHlz52Ph0m/w06GLqseX5VaA9vyMGTPgzqKBcgTInDlzMHToUDz77LP45ZdftIUxhQRIwOAELuOX+c9i+KCBGDhgAAYo+0AMHDQSzy87kPtC0gZs3b///ovJkyfj6aefznGXj/t+++23cezYMQO2glUiARIgAU8ImM+XZ229fDLh/v37FZ8t/Tw3EvA1AYogvibK8kiABEiABEiABEiABEiABEiABEiABAxJgCKIIbuFlSIBEiABEiABEiABEiABEiABEiABEvA1AYogvibK8kiABEiABEiABEiABEiABEiABEiABAxJgCKIIbuFlSIBEiABEiABYxCQj/SWa2nIRxMeOXIEp06dUiomF6g7cOCA89zhw4ddFhyVj86WT5GS+eSTWC5dumSMBrEWJEACJEACJEACQU2AIkhQdz8bTwIkQAIkQALZE/jnn38wffp05ZGzcpV++YjClStXKhnko2jfffddVK5cGRaLBWPGjFEeY+go7bfffkP//v0RERGB0aNHY8+ePY5TfCUBEiABEiABEiCBAiNAEaTA0PODSYAESIAESCAwCMgnQ0mhQ+/xhPfeey9KlCih25Bt27Zh0aJFuueYSAIkQAIkQAIkQAIFQYAiSEFQ52eSAAmQAAmQQAARmDBhAuRIkIsXL2pq3aFDB+WcHDWSdZOPr+VGAiRAAiRAAiRAAkYiQBHESL3BupAACZAACZCAAQlMnTpVETrk+iDq7dtvv0XHjh2Vc+fOnVOfwueff47du3e7pPENCZAACZAACZAACU51vgQAACAASURBVBQ0AYogBd0D/HwSIAESIAESMDiBBQsWKELHTz/95Kxpeno6XnzxRWVdEDlKZP/+/c5zf//9N1566SXnex6QAAmQAAmQAAmQgFEIUAQxSk+wHiRAAiRAAiRgUAKrVq1SRBDHoqiymnPnzlWeBiPX/JAiyI8//uis/bRp0/DHH3843/OABEiABEiABEiABIxCgCKIUXqC9SABEiABEiABgxLYunWrInTMnz9fqeGff/6JGTNmKMdr1qxRzq1YsUJ5f/LkScyaNcugLWG1SIAESIAESIAEgp0ARZBgtwC2nwRIgARIgARyIXDo0CFF6HjjjTeUK+WrnPIitx07dijn5MgQuSUmJkJvkVTlJP8jARIgARIgARIggQImQBGkgDuAH08CJEACJEACRicgnwojp7yMHz8eSUlJ+OKLL5xVPnr0qFMg2bJlC1avXu08xwMSIAESIAESIAESMBoBiiBG6xHWhwRIgARIgAQMRsBqtSIkJASPPfaYshiqunpXrlxRRJBnnnkGfCSumgyPSYAESIAESIAEjEiAIogRe4V1IgESIAESIAGDEShbtixiYmKwa9cuTc3CwsJQsWJFHDhwQHOOCSRAAiRAAiRAAiRgJAIUQYzUG6wLCZAACZAACRiUQK1atZSRIHrVi4yMxOjRo/VOMY0ESIAESIAESIAEDEWAIoihuoOVIQESIAESIAFjEujZsycuXLigW7lOnTrh8uXLuueYSAIkQAIkQAIkQAJGIkARxEi9wbqQAAmQAAmQAAmQAAmQAAmQAAmQAAn4jQBFEL+hZcEkQAIkQAIkQAIkQAIkQAIkQAIkQAJGIkARxEi9wbqQAAmQAAmQAAmQAAmQAAmQAAmQAAn4jQBFEL+hZcEkQAIkQAIkQAIkQAIkQAIkQAIkQAJGIkARxEi9wbqQAAmQAAmQAAmQAAmQAAmQAAmQAAn4jQBFEL+hZcEkQAIkQAIkQAIkQAIkQAIkQAIkQAJGIkARxEi9wbqQAAmQAAmQAAmQAAmQAAmQAAmQAAn4jQBFEL+hZcEkQAIkQAIkQAIkQAIkQAIkQAIkQAJGIkARxEi9wbqQAAmQQIASuHHjBrZu3Yp///03QFvAapMACXhK4Pfff8fp06c9zcbrSYAESIAESKBACVAEKVD8/HASIAESCFwCR44cwfTp0yGEUPbt27cHbmNYcxIgAY8JSPGzffv2yv0/atQo/PDDD0hPT/e4HGYgARIgARIggfwkQBEkP2nzs0iABEgggAnIgGft2rWoXLkyihYtivDwcFgsFiUAGjlyJN577z3uZEAbCDIbePvttxEREaH4gcKFCyMsLAylSpXCU089xVEiAezvWXUSIAESMDMBiiBm7l22jQRIgAR8SECO/Jg6daoS7MjRH1IEcYwCefDBBzF8+HDuZEAbCDIbGDZsmCKMSl8QGhrq9Alt27bFd999B6vV6kMvxKJIgARIgARIIO8EKILknSFLIAESIIGgI3Dt2jWsXLkSjzzyiDPoSU5ODjoObDAJBDMBuQbQY489pviA+Ph4ZRTQsWPHghkJ204CJEACJBAABCiCBEAnsYokQAIkYHQC+/fvx5dffsmFUY3eUawfCfiQwN69e5XRHqmpqT4slUWRAAmQAAmQgH8JUATxL1+WTgIkQAIkQAIkQAIkQAIkQAIkQAIkYBACFEEM0hGsBgmQAAmQAAmQAAmQAAmQAAmQAAmQgH8JUATxL1+WTgIkQAIkQAIkQAIkQAIkQAIkQAIkYBACFEEM0hGsBgmQAAmQAAmQAAmQAAmQAAmQAAmQgH8JUATxL1+WTgIkQAIkQAIkQAIkQAIkQAIkQAIkYBACFEEM0hGsBgmQAAmQAAmQAAmQAAmQAAmQAAmQgH8JUATxL1+WTgIkQAIkQAIkQAIkQAIkQAIkQAIkYBACFEEM0hGsBgmQAAmQAAmQAAmQAAmQAAmQAAmQgH8JUATxL1+WTgIkQAIkQAIkQAIkoCKwatUqzJ07F2vXrsWiRYvw4osvqs7ykARIgARIgAT8S4AiiH/5snQSIAESIAESIAESIAE7gRkzZmDZsmVOHqmpqRg/frzzPQ9IgARIgARIwN8EKIL4mzDLJwESIAESIAESIAESwJkzZ9CpUycNiX379mnSmEACJEACJEAC/iJAEcRfZFkuCZAACZAACZAACQQhgUGDBqFy5co4f/68S+vfeecdvP766y5pfEMCJEACJEAC+U2AIkh+E8/D521dtw4/ffddUOzJR47kgRSzkgAJkAAJkAAJFBSBxx9/HEIIzTSXt956C4sXL3ap1rZt21ze8w0JkAAJkAAJ+JsARRB/E/Zh+Q2EQLsg2BsKgXcnTfIhORZFAiTgDQFRvQGCZfeET7Awke10dyMTfVLByuWff/5RxI6YmBh89tlnTjgpKSkYPnw40tLSlLT/+7//w6lTp5zneUACJEACJEAC+UGAIkh+UPbRZ0gRZKQQuFsI3GPivY0Q6NW4MSY88gj+OHvWR/RYDAmQgKcEgjWAy40TuWgJkYmWiUwJdi5JSUnIKoRI0ePzzz/Hli1bIEURbiRAAiRAAiSQ3wQoguQ38Tx8nhRBBgqBeCHwSBDssr1HDxzIAzFmJQESyAsBZwDXoS9EkOzu8FK4BAkP2e/ubLQVfUq0FUBPCNGnxVQSIAESIAESyB8CFEHyh7NPPsUhgnQWAh2EgHwvp46YeZdtbC1opj4xIBZCAh4ScAlshyRCBMmeGyaXwDZImMi+z2mjrejToa3YuFAI0bcPppIACZAACRQMAUaXBcPdq09ViyDthcAg+8gQOTrErHs/IdBcCHz7+ec48fvvXnFjJhIgAe8IMLDV58bAVsuFtqJlIlNoK5lcKIRksuARCZAACZBAwRKgCFKw/D36dLUIIkeCPGofDdJRCJh9l6Nd5r/5pke8eDEJkEDeCOgGtkuTIIJkz46ebmAbJExk3+tttBU9KtmIIEFsK1IIiY6ORrdu3XDp0iV9aEwlARIgARIgAT8ToAjiZ8C+LF5PBGkiBIbZp8eYWQi5RQj0aNgQj3frhv9dvuxLrCyLBEggGwIMbPXBUATRcqGtaJnIFNqKlsukSZOUx+f26dNHezKHFCmaWK3WHK7gKRIgARIgARJwjwBFEPc4GeKq7ESQh4RAK/vIELNOi3G0SzI4fewY/rE/Xs8QHcNKkIBJCeQU2NZPAoJlz9q92QW2wcJDtjPrRlux3Q+6XByL6DrWj1maFDT3jp6t/Pvvv5g5cya++eabrLhyfP/xxx9j+/btOV7DkyRAAiRAAiTgDgGKIO5QMsg1OYkg3YSAfLSsvKaRyXfZxgfbtDFIr7AaJGBeArkFtokpQLDs6l7OTQQJFiaynY6NtpJ5LziYyFfaij4XNSN3j4sWLYpbbrnF3ct5HQmQAAmQAAlkS4AiSLZojHciNxHkdiEwUggkmnwfLheCvfNO43UQa0QCJiPAwFY/gGNgq+VCW9Eyke6AtqLPxVNXmZGRoUyhKVasmKdZeT0JkAAJkAAJaAhQBNEgMW4CRRCbwEMRxLg2ypqZiwADW/0AjoGtlgttRctEegPaij4XTz3l1q1bERYWhtDQUPzxxx+eZuf1JEACJEACJOBCgCKICw5jv6EIQhHE2BbK2pmNAANb/QCOga2WC21Fy0T6A9qKPhdPfeWECRNgsVgUIWTRokWeZuf1JEACJEACJOBCgCKICw5jv6EIQhHE2BbK2pmNAANb/QCOga2WC21Fy0T6A9qKPhdPfaUQQpkOI1+bNWvmaXZeTwIkQAIkQAIuBCiCuOAw9huKIBRBjG2hrJ3ZCDCw1Q/gGNhqudBWtEykP6Ct6HPxxFeeP39eEUDuuecedOjQQTnmo3I9IchrSYAESIAEshKgCJKViIHfUwShCGJg82TVTEiAga1+AMfAVsuFtqJlIl0CbUWfiyfucsmSJVizZg1GjhyJ6dOnK4/X3bFjhydF8FoSIAESIAEScCFAEcQFh7HfUAShCGJsC2XtzEaAga1+AMfAVsuFtqJlIv0BbUWfiye+8urVq8rlDhFEvrl27ZonRfBaEiABEiABEnAhQBHEBYex31AEoQhibAtl7cxGgIGtfgDHwFbLhbaiZSL9AW1Fn4s3vlItgniTn3lIgARIgARIwEGAIoiDRAC8UgShCBIAZsoqmogAA1v9AI6BrZYLbUXLRLoC2oo+F2/cJEUQb6gxDwmQAAmQgB4BiiB6VAyaRhGEIohBTZPVMikBBrb6ARwDWy0X2oqWiXQLtBV9Lt64TIog3lBjHhIgARIgAT0CFEH0qBg0jSIIRRCDmiarZVICDGz1AzgGtloutBUtE+kWaCv6XLxxmRRBvKHGPCRAAiRAAnoEKILoUTFoGkUQiiAGNU1Wy6QEGNjqB3AMbLVcaCtaJtIt0Fb0uXjjMimCeEONeUiABEiABPQIUATRo2LQNIogFEEMapqslkkJMLDVD+AY2Gq50Fa0TKRboK3oc/HGZVIE8YYa85AACZAACegRoAiiR8WgaRRBKIIY1DRZLZMSYGCrH8AxsNVyoa1omUi3QFvR5+KNy6QI4g015iEBEiABEtAjQBFEj4pB0yiCUAQxqGmyWiYlwMBWP4BjYKvlQlvRMpFugbaiz8Ubl0kRxBtqzEMCJEACJKBHgCKIHhWDplEEoQhiUNNktUxKgIGtfgDHwFbLhbaiZSLdAm1Fn4s3LpMiiDfUmIcESIAESECPAEUQPSoGTaMIQhHEoKbJapmUAANb/QCOga2WC21Fy0S6BdqKPhdvXCZFEG+oMQ8JkAAJkIAeAYogelQMmkYRhCKIQU2T1TIpAQa2+gEcA1stF9qKlol0C7QVfS7euEyKIN5QYx4SIAESIAE9AhRB9KgYNI0iCEUQg5omq2VSAgxs9QM4BrZaLrQVLRPpFmgr+ly8cZkUQbyhxjwkQAIkQAJ6BCiC6FExaBpFEIogBjVNVsukBBjY6gdwDGy1XGgrWibSLdBW9Ll44zIpgnhDjXlIgARIgAT0CFAE0aNi0DSKIBRBDGqarJZJCTCw1Q/gGNhqudBWtEykW6Ct6HPxxmVSBPGGGvOQAAmQAAnoEaAIokfFoGkUQSiCGNQ0WS2TEmBgqx/AMbDVcqGtaJlIt0Bb0efijcukCOINNeYhARIgARLQI0ARRI+KQdMoglAEMahpslomJcDAVj+AY2Cr5UJb0TKRboG2os/FG5dJEcQbasxDAiRAAiSgR4AiiB4Vg6ZRBKEIYlDTZLVMSiAQAtuEnbsxcMN5JKRkBluJfjhWd7HxA9sMPPXdZgz/zQr3WGRg4v4/MeG45wwdXALBVhJPnsGwL/Zi7Ck323kqDRP2XcGzJ9283m53Diby1Xy24hkLtf2puXhzTBHEG2rMQwIkQAIkoEeAIogeFYOmUQShCGJQ02S1TEqgIAPbSatmovUbv2JSLoLG+KndULznMjyby3WJJ5PRb3h3VG5YCyWiO6Djpgw3BQJb0Kfu4oILbNMw+JWn0W1NWi51v4Ied8Wg0Qc3crkuA/+d8RjiKseiVI0GKBtdDZUHLcdoD4J+B5dAsJXEA/NQO+oB9DuaWyCfhgH/bYUyFWsjqkF9lIpugLqTt2J8bjZmKBHE17aiYnZkO+64JQ4lbnsTj3thKw6b8fSVIoinxHg9CZAACZBAdgQogmRHxoDpFEEoghjQLFklExPweWB7Kh2TklXBlCOolOnHXUctTJzWE0W7LcFExzXOVysmH093BvdqEWTy8bQcRoT8hf+u24vRvy1HkwrN0W5jZhnqX6uzO1Z3s69FkITkNEx2ti+TT0JyKia5jFq4jl6dItFg5nVn+531dWGrFkG0bJ15UjLw5JLP0H/LNaW8hD2r0KxaRTT9SKd8nfrJchxbvtlKihWTj7n2s7u24iKCJKdlYZvJPTHFimd+TcEEO/tJm15HldIdcPevrjaayVGd10HE9moeW3G0MRVDnmqHKre1QtEmz2OE3v2ci624EnL/HUUQ91nxShIgARIggZwJUATJmY+hzlIEoQhiKINkZUxPwDeB7V/o85+GqHPfw6hUpy7KVKiEigO/wJPyF+Tk3bi7eytUqNsYUdWqonz7lzBwH5CwZxEax5ZASLEYlKlaC9GPfoPElDSMfG8kqlavinJ1GiKyUS90/i4dUgQp1moAmrW+CZHV4lCi4XD0yylYPbrCGCLIoU/RpE53NP1PG0TVqI4SsS3RYs5JRcSZ/N0MNIhvgqh6DVG2Yj3UGrcZ41KseHr6QyhZLAwRUTVQtlpT3PLxDSQeP4Q+A+5AOTlqoU59xHSehsQUKYJEoWq/wajaQI7wiEPMw8swxkVQcQS1qtdTJ9G5dWnUfuuyVmTJJbD1u62kpGPYi/eiYv1GqFCnFkrXvAd3fnHJI1tRRJByd+Cm+9shurYcEdQMN39wOgfhzMYmYcdM1Ijqim67CkgEMZCtTPruJVS9ZTIGznoYJSiCmP5vABtIAiRAAmYlQBEkgHqWIghFkAAyV1bVBAR8E9heQY8ORVCk3XsYeQxI2PcDWjWogibzriDx1EWM3vGXLQg9dRH9H2yAys8eUt5n/XU/YfNbqBrdDu3XXrUF6L+fxpgkK8ZP7Yrw2AfQZ0e6Ul6/PlUQ+9Te7IN4o4ggcmpG4XKo+dJBTEqxYtyyMYiOewT3HQAS9iZj9CFbwJ2wdw3ia9+GDpvl9J2sI0EyMPK5dijR+hUM/d0WsE/49bRNBOlQFCV7foonk2V5y9E4rjnu2JDz6Jfxy55Chehe6JmTiJRFDHGYud9tRY7O2JFsH51hxTOLhiKyxWsYeRJw11YUEaRwJTR67yQmy/I+fAilmkzBcN3RDBkYOfUx1Lz1VkRVbIjG047kOjXLMTLEwUS+Klw69IWQ+5BE2740CfWToOyOPDm+GsVWju9FhzYt0Wr5VUycRxFE3c88JgESIAESCCwCFEECqL8oglAECSBzZVVNQMB3gW0Z1HnbMbogHUP/2wyRQ7YoQf3IuS+jeY+eqNn2LlSrF43i965U1vfIGtg+8+Y9KNpxAcZlCcKlCJI5bcaK0YntUKb/2sAQQUp1R8/99pEYyTtxe8P6aLUiDYlHDuLe8SPQsFMX1LjtTlSIjMFN8+X6HllFkD/RvX15FVvHqA4pPKmmzZxKRqfW1RG/ODVbLpM2fYi6Vevhptm20Sg5BuWqPnCYuf9tBZi46Uu0f+R+1G3XCdXbNEbxqIG4/6hWBMnOVhQRpGw//OeIY4TH26haeQgePObg5vo6ae8JjPx+Bx6Y3Bvlqg9EPzcXmnUwka8+E0EK3FbS8fhzHRDz8BrlHnyWIoi6m3lMAiRAAiQQYAQoggRQh1EEoQgSQObKqpqAgO8C27KoO90+giMlHcPH3IzygzZh0oqxiKzWC3fN+xFD1u/FoLFtUaLPl7oiyNOvdUbRLosxQRWAy0BdvSaIXMthzAvtUfqBNdkG+4lGGglSuhd620dwJCbvQdvGdXHL8qt4dFgDlO38Bu778lcM37AV7VrGovFcPRHkArreUR71ZjjYOoJ49ZogQOKp0+hyazU0W6QvgkzeuhiNa9ZG/alyVIqjDPdeHWbub1tJPL4FrWvXQt1JKzBwzR4M/+p5VKnwEO7VEUGysxWXNUFSgIRf30W1So+hfzYiiFMIOrkPd94U5cZCszZmDiby1WciSEHbSvIe3NGoLMq16Iya7bqgRuOKCCtZB1X7TM/+XstiS2ou3hxzTRBvqDEPCZCAvwgsWrQIw4cPdyl+x44dGDVqFA4ePOiSzjfGI0ARxHh9km2NKIJQBMnWOHiCBPxAwHeBbRGU6LnU9mjSY3vRvnkc6k2/iAnv9kKxu+bhGRksJZ9Aj87RKOoQQWbdi2J3foCn7YHU5PXPIy62F3pstz/V5dQNTDwa4CJI4Tg0mnVOmf4zacPLqBzdB733XkWvzlGoPfWiElxO3j4fdSMjnSJI3+4VUOv1C/bAMx3Dx7ZAyc7znU90STgqFzV1XwRJ2LEczerURJ2X9+b+hJ0sQa0UCRybv20l8feFqFuuG3rslUJDOka/1QvFy9pFEDdtxX0RJBUTDmdOHUr4v0WoH9MQbVbl9lQeP4ogBW4rNzB2828Y9t1uZX/sxR4oWvcJ3LdBTr/yTDBz2IynrxRBPCXG60mABPxJYMOGDejbt6/zI/7++2+8/PLLWLBggTONB8YlQBHEuH2jqRlFEIogGqNgAgn4kYDvAttyiGnbGTE33YHKNWJRptNMjDgOJOxajmY1o1H25vao0qgl6t3ZFMXtIkjCri/RvFFVlKrsWBj1KgYndEe52AaocvudqNjoLrRblebBSJDruLd/fZStEodCYYVRNK4myt32Eh7TXQ9CG9SpMfvs1/0y8ahxRzziWt2K8hWqo+4rScr6IE99OBjlI2uh0q1tEdOsN2o1jLaLIFY8NfdxxFSsjDKOhVF/346OHWujZO3bUaNNK8Tc9oIHIkgaBgysjpBC5VCqak2UVfa6qP/acY8DW3/bSuKps+h3fz0Ur9Ya1VrGo2KXuxEdaRNB3LUVt0WQ5F9xR4saiIq/EzXb3obI2BqoPnqdTcRzI+A3p6243hOcDqPuZR6TAAkEI4F169bh8ccfxx9//KE0f+fOnZBi7YkTJ4IRR8C1mSJIAHVZoIggzwmBsX7cBwiB+1u2RPKRI4bY/7pyJYCsiFUlAfcJ+CywvSsGjT64jom7D2HElvOuUy6OX8Sojfswen/mL+85/bKccOAkHt94GE8ddu9JHTmV5ck5NTWfiSBRD6DfkesYuzkJT/zmOlVl0t6jGPH9CYxzS6TJwPgd+zFiy1lMzO0JMG4E8d5wyRdbSUnDM1uTMGL7Zd1HCmetd55s5dR1jN22D8PWH8SY3+2jj9xkR1txFUwc/aLm4s0xR4J4Q415SIAE/EVAiiBvvfUWtm3bhuPHj+PSpUvo2rWrvz6O5fqYAEUQHwP1Z3GBIoJMFAKyru2CYJft/Pidd/zZ7SybBAqMgG8DW7mmhX5wFAjp6k7wqQhyNHCZyH5zbLSVzH50MJGvtBV9LmpG7h5TBHGXFK8jARLwFQEpbOhtZ8+eRVJSElauXIn58+djz549uHDhAh599FG9y5lmQAIUQQzYKdlVKZBEkBZCYIWwTV9JNPFrDyEwtHNnvD9lCm78/Xd2Xcd0EghIAr4JbDPw9KadGLUvf0du+FpYUXegTwLbkxcwcu0RjMvnkRv+4kJb0Q/2aSv6XNT3k7vHFEHcJcXrSIAEfEVACIHy5ctrilu6dCn+/fdf7N+/H4MGDVLOyzSuB6JBZdgEiiCG7RptxQJNBHlDCLQUApODYJd9c8k+J1Dbc0whgcAk4JvANjMI8nUAnp/lqXvQJ4FtAI+KUXN3cKGtZNq5g4l8pa3oc1EzcveYIoi7pHgdCZCArwiMGzcOZcuWxcKFC51FyjU/PvvsM8g1QP755x+kpKTg5MmTWLZsGVatWqWkOS/mgWEJUAQxbNdoKxaIIsgYITBICNwqBDqYfG8jxR67GqztPaaQQOARYGCrH8AxsNVyoa1omcg7nraiz8Ubb0gRxBtq5syzcNo0RNcS3MnAZzYQWT/7kPjAgQOIi4tzEULMeWcFV6uy7/Hg4hAQrQ1UEeRuITBNCMw1+T5OCPS7+Wbs+7//w5U//wwIm2IlSSAnAgxs9QM4BrZaLrQVLRN5b9FW9Lnk5HeyO0cRJDsywZfe+6abULGSQLkm3Mkg7zZQobZAvZCcQ2IKIebzMzn3uPnaG9AtClQRRK6bMce+WOo9QsDsu+ynFR99FNC2xsqTgCTAwFY/gGNgq+VCW9Eycd5DHfpCyH1Iom1fmoT6SVB29dQisx/n1atSBMkrQfPkf6BVK5RoJVBfCNQpyZ0MfGMD0p5mvvBCtjcKhZBs0QTkCYogAdRtgS6CyKfFfCIEnjH53lEIDOnUCa+NGQOr1RpAFsaqkoArAQa2DGxzC8wdFkNboa24aysOm/H0lSKIp8TMe70igrQUqFNcoPDLAiVGcyeDvNtAxVsExvTrh63r1uH61au6N5AUQooUKYLw8HDd80wMHAIUQQKnr5THzg4UAp3ta2s8KgSaCIGHhEA3IXC7EBhpgCexyEfkyqfDyIVR5ZogjpEgUgSZIgTaC4FXgmCXolV6enoAWRirSgKuBBjYMrB1N7ClrdBW3LUVVy/j/juKIO6zMvuVDhGkVqRA+fuE8v24SnsB7mTgCxuQ398P7N6d7W00dOhQyKfGcAtsAuzBAOo/M4wEkSKIfFpMdyHQTAi0NvneSAg8N2RIAFkZq0oCmQQY2DKwdTewpa3QVty1lUwP49kRRRDPeJn56qwiSNREgf88exvuGXAT7hnInQx8YAMDbsK7kyeb+TYK+rZRBAkgEzCTCHKHEPhMCPxo8v11ITC6T58AsjJWlQQyCTCwZWDrbmBLW6GtuGsrmR7GsyOKIJ7xMvPVeiLIzXEl0Gtsazwytzt3MsizDfQa0wrtK1c2820U9G2jCBJAJmAmEUQ+LvdbIZBk8v1DIfBk374BZGWsKglkEmBgy8DW3cCWtkJbcddWMj2MZ0cUQTzjZear9USQlvXKY8y+EUjkPxLwAYEn9w5H9wYNzHwbBX3bKIIEkAlQBAk80YQiSADdYKyqhgADWwa27ga2tBXairu2onE0biZQBHETVBBcRhGEUo+/CfhSBFm1alUQ3JWB10SKIAHUZxRBKIIEkLmyqiYgwMCWga27gS1thbbirq146xopgnhLznz5KIL4WwJg+b4SQS5duoTY2Fjz3YQmaBFFkADqRIogFEECyFxZVRMQYGDLwNbdwJa2Qltx11a8dY0UQbwlZ758FEEoUvibgK9EkPnz5ytPkjl+/Lj5bsQAbxFFkADqQIogFEECyFxZVRMQYGDLwNbdwJa2Qltx11a8dY0UQbwlNRMx2gAAIABJREFUZ758FEH8LQGwfF+JIH379lVEkPfff998N2KAt4giSAB1IEUQiiABZK6sqgkIMLBlYOtuYEtboa24ayveukaKIN6SM18+iiAUKfxNwFciSJkyZRQRpG3btua7EQO8RRRBAqgDpQjSSgh0FgLy6SqPCoEmQuAhIdBNCNwuBEYKgcQC3icKgRZC4A0hMEYI9BACc4RAOyEwRQhMttefT4cJIONjVYOSAANbBrbuBra0FdqKu7birTOlCOItOfPlowjibwmA5ftCBElKSlIEECGE8pqammq+mzGAW0QRJIA67+cNG/DOxIm40y4oUAQx/sgQPh0mgG4wVjVbAqJDX4ghibZ9aRLE0iTUT8oM+nILfsxwPischUkWLpIJudBWaCv6viErF0/fUwTxlJh5r6cIQpHC3wR8IYI8/PDDivgRERGhvH7++efmvSkDsGUUQQKs09Z98QXkiJBGHAmCJEERJMDMl9UNUAIUQbQdRxHEFuhmJUNbyUoEoK3o24qWVM4pFEFy5hNMZymC+FsCYPm+EEG6dOmCmTNnIioqCs899xyeeuqpYLpNDd9WiiCG7yL9Cj7WsaMyvYTTYYwthHAkiL79MjXwCHAkiH6fqblwJIiNkZoJRw1l2o2aC20lk4u7RxRB3CVl/usoglCk8DeBvIog//zzDzZt2oRz584pIoi8K9evX2/+mzOAWkgRJIA6S13VZXPm4PkRI7gmiMFHg1AEUVstj81AQAa1DGy1PelgEuzTYdRkaCtqGpnHtJVMFp4cUQTxhJa5r6UI4m8JgOXnVQRx3IFqEcSRxldjEKAIYox+8KoWV//3P2VqTHMujGrYqTEUQbwybWYyMAEGtvqdw8BWy4W2omUiU2gr+lxyS6UIkhuh4DlPEYQihb8JUAQxvz+hCBLAfWy1WrH3l18wddw4tOfTYQwphFAECeAbjFXPkQBHPGjxcIqDlolMoa1oudBWtExyS6EIkhuh4DlPEcTfEgDLpwhifn9CEcQEffzNJ5+gGUUQiiAmsGU2IXAIMLDV9hUDWy0TmUJb0XKhrWiZ5JZCESQ3QsFzniIIRQp/E6AIYn5/QhHERH3cRghlREhfIVCQe28h0EIIvCEExgiBHkJgjv2xvlOEwGQh0EEIfGvw9Tx88fQZjgQx0Q3GpmgImOHRt+62QdP4HBLcLdMM1+WAweWUGdrqbhtcGp7LG3fLNMN1uaDI9TRFkFwRBc0FFEH8LQGwfIog5ncnFEFM1MdfzJuH9xITC3yf+swzFEHsAg9FEBPdYGwKCZAACZBAgRGgCFJg6A33wRRBKFL4mwBFEMPd9j6vEEUQnyNlgVf+/JMiCEUQ3ggkQAIkQAIk4DMCFEF8hjLgC6II4m8JgOVTBAl4N5FrAyiC5IqIF3hKgCKIcK5PwpEgnloPrycBEiABEiABLQGKIFomwZpCEYQihb8JUAQxv3ehCGL+Ps73FlIEoQiS70bHD/QLAVG9AYJl9wRgsDCR7XR3IxN9UuSiz8WbVIog3lAzZx6KIP6WAFg+RRBz+g51qyiCqGnw2CcEKIJQBPGJIbGQAifgDOA69IUIkt0d6AqXIOEh+92djbaiT4m2os/Fm1SKIN5QM2ceiiAUKfxNgCKIOX2HulUUQdQ0eOwTAhRBKIL4xJBYSIETYGCr3wUMbLVcaCtaJjKFtqLPxZtUiiDeUDNnHoog/pYAWD5FEHP6DnWrKIKoafDYJwQoglAE8YkhsZACJ+AS2A5JhAiSPTfwLoFtkDCRfZ/TRlvRp0Nb0efiTSpFEG+omTMPRRCKFP4mQBHEnL5D3SqKIGoaPPYJAYogFEF8YkgspMAJMLDV7wIGtloutBUtE5lCW9Hn4k0qRRBvqJkzD0UQf0sALJ8iiDl9h7pVFEHUNHjsEwIUQSiC+MSQWEiBE9ANbJcmQQTJnl0H6Aa2QcJE9r3eRlvRo5KNCBLktqJPKvdUiiC5MwqWKyiCUKTwNwGKIOb3JhRBzN/H+d5Cf4kgrwqBFSJTYEjy8fFqIfBSljJ3CAH5uU8KgXeEwJ4s53OrAx+Rm+/mxw/0IYGcAtv6SUCw7FmRZieCBAsP2c6sG23Fdj/ocnEsouuYOrU0KWjuHT1bycrI3fcUQdwlZf7rKIL4WwJg+RRBzO9HKIKYv4/zvYX+EkEeEAJSVMhNePD2/MdCoG+W8r8TAs8KgZlCoJsQeCLL+dw+iyJIvpsfP9CHBBjYMrDNTtjJama0FdqKu7aS1XbcfU8RxF1S5r+OIghFCn8ToAhifj9CEcT8fZzvLfS3CLJdCDwkBFbaRZHbhEAbIfCaXaCQosWjQuBOIfCGEHhECHQRArcIgcX2a74XAl3t+R4UAruEgJ4IohY53hIC91EEyXd74gcWHIHcAtvEFCBYdnUvKFxy+HU/WJjIdjo22krmveBgIl9pK/pc1IzcPaYI4i4p819HEcTfEgDLpwhifj9CEcT8fZzvLfSnCPK6ELhDCMwSAj8JgXghsEUI/CIEWgiBH+xCxVC7WDFXCDQRAnJaixQ5pBgihY3u9jLk8XAh8HwOIsinQqC1EKgsBFZRBMl3e+IHFhwBBrb6ARwDWy0X2oqWibxzaSv6XLzxahRBvKFmzjwUQShS+JsARRBz+g51qyiCqGnw2CcE/CWC3C8EIoXAm3YhQo7qiLGLIlIYaSQElgsBOW1GiiRS4JAiiGP0hhRI5KgROeqjlhC43Z5XiidjchBBHKNB5EiTuymC+MRGWEhgEGBgqx/AMbDVcqGtaJnIu5y2os/FGw9IEcQbaubMQxHE3xIAy6cIYk7foW4VRRA1DR77hIC/RBApbsgRG1K0WCIEvrUf/5ZFmFCvHaIngsjr5cgOOZ3GIXDI19ymw0iBpVWWPOr8esdcE8QnJsVCCogAA1v9AI6BrZYLbUXLRN62tBV9Lt64NIog3lAzZx6KIBQp/E2AIog5fYe6VRRB1DR47BMC/hRBpKiwzr6+xyIh8LgQuFUI9LNPddlpHwniWEBVTwSRYsUCIdBUlU++1xNB3hMCnYTAvUKgsRCYThHEJzbCQgKDAANb/QCOga2WC21Fy0Te5bQVfS7eeECKIN5QM2ceiiD+lgBYPkUQc/oOdasogqhpBMjxv//+a+ia+ksE0RtpYfQ0jgQxtKmycrkQYGCrH8AxsNVyoa1omcjbi7aizyUX16N7miKILpagTKQIQpHC3wQogpjftVAECcA+fu6557B+/XrD1pwiSOY0G4oghjVTVswNAgxs9QM4BrZaLrQVLRN5i9FW9Lm44X40l1AE0SAJ2gSKIP6WAFg+RRDzuxeKIAHYx3v27IEQAnXq1MHvv/9uuBZQBKEIYjijZIW8IsDAVj+AY2Cr5UJb0TKRNx1tRZ+LNw6JIog31MyZhyIIRQp/E6AIYk7foW4VRRA1jQA6bt++vSKEREREYPDgwfjjjz8MU3uKIBRBDGOMrEieCDCw1Q/gGNhqudBWtEzkzUdb0efijWOiCOINNXPmoQjibwmA5VMEMafvULeKIoiaRgAdnzt3DoULF1aEEDkqRO4vvPACUlNTC7wVFEEoghS4EbICPiHAwFY/gGNgq+VCW9EykTchbUWfizcOiiKIN9TMmYciCEUKfxOgCGJO36FuFUUQNY0AO548ebIifoSFheHBBx/EnDlzDLFWCEUQiiABdiuxutkQYGCrH8AxsNVyoa1omcjbiraizyUbl5NjMkWQHPEE1UmKIP6WAFg+RRDzuxSKIAHcx9evX1dEkJ49eyIqKgpr1qwxRGsoglAEMYQhshJ5JsDAVj+AY2Cr5UJb0TKRNyBtRZ+LN86JIog31MyZhyIIRQp/E6AIYk7foW4VRRA1jQA8njdvHqZOnYqff/7ZMEKImUSQ14TAA0LgIS/3rkKgbUwMRnTtauh9SOfOSBg8OADvAFbZnwQY2OoHcAxstVxoK1om8t6krehz8cZvUQTxhpo581AE8bcEwPIpgpjTd6hbRRFETSMAj61WKzZu3KjU3ChCiJlEkCFCYGzJklgTF4fVJt4/jIxES4sF1/76C/+kpQXgncAq+4MAA1v9AI6BrZYLbUXLRN6TtBV9Lt74K4og3lAzZx6KIBQp/E2AIog5fYe6VRRB1DRMcGwEIcRMIshQIfBVbCwaCIGbLRbT77Kd706aZII7gU3wBQEGtvoBHANbLRfaipaJvAdpK/pcvPFPFEG8oWbOPBRB/C0BsHyKIOb0HepWUQRR0zDJcUELIWYVQY7XqIHPoqNNvY8oXhxDu3TBZzNn4n+XL5vkjjBeM06ePIl//vnHeBXLUiMGtvoBHANbLRfaipaJvJ1oK/pcsrgat95SBHELU1BcRBGEIoW/CVAEMb8roQhi0j4uSCHErCLIqthYNBYCiaVLm36XI0KO7N9v0rujYJv1wQcfKAsav/766wVbETc+nYGtfgDHwFbLhbaiZSJvMdqKPhc33I/mEoogGiRBm0ARxN8SAMunCGJ+90IRxMR9XFBCiJlFELk+yFvlyuHewoXxUNGipt2bWSzo0bAhJg8aZOI7pGCaNmXKFEUEmThxYsFUwINPZWCrH8AxsNVyoa1omchbjbaiz8UDN+S8lCKIE0XQH1AEoUjhbwIUQczvZiiCmLyPC0IIMbsIMqRYMbxRtizWxsWZep9evjw6hofjzMmTyoKpJr9V8q15M2bMUESQadOm5dtnevtBDGz1AzgGtloutBUtE3nf0Vb0uXjjkyiCeEPNnHkogvhbAmD5FEHM6TvUraIIoqZh0uP8FkLMLoLIdTO+iYtTFku9MywMZt/l1Jj5b75p0rvDf806duwYNm/erPmApUuXKiLIp59+qjn3ww8/4PDhw5r0gkpgYKsfwDGw1XKhrWiZyPuWtqLPxRufllcR5O+//4bcMzIylI9PT0/HtWvXIF/llpaW5vJeXnf9+nWkpqZ6U13m8SMBiiAUKfxNgCKIH29ggxRNEcQgHeHvamzbtg1RUVFYs2aNvz8KwSKCNA8JwYHq1TEnKsrU+0NFimDY3Xdjzquv4vq1a363H7N8QLVq1RSx49FHH1W+WDvaJYUOIQTWr1/vSMKNGzcwYsQIJT02NtaZXtAHDGz1AzgGtloutBUtE3n/0lb0uXjj2/IqgkydOhX9+/dH0aJFFV/bqlUrDBo0CLt371aq8/XXX2PAgAGoWrWqcr5+/frK+U8++cSb6jKPHwlQBPG3BMDyC0IE+emnn3D//fejXbt2aN26NW699VbFZy1atEi5m3777TflfPv27SH9l+P8e++958e7zbxFUwQxb99qWpZfQkgwiSCfRkejZUgIppYrZ/pdjgi5cOaMxq6YoE9g7NixCAsLU75M16lTBzt37lQu3L9/v5K2Z88e5f3evXvRoEEDJS00NBRPPvmkfoEFkMrAVj+AY2Cr5UJb0TKRtyxtRZ+LN+4sryKI/Mx///0XZcuWRZUqVbKtQt++fRV/fPDgwWyvyXrijz/+gAxE3n33Xa/3LVu2ZC2W77MhQBGEIoW/CRSECOIw99GjRys+aO3atY4kl9dXX31VOb9gwQKXdL7xjABFEM94BfzV+SGESBFEBsw9hcAYIdBDCMwRAu2EwBQhMFkIdBAC3wqBJIPvQ4XAV7GxSnvk02HkwqiO6TByJIgUQaaUKQPUr2/6/fbQUIogHnqAEydOQH5xL1KkCCIiIvDWW2/hwoULyh+vs2fPYvr06ShcuDAKFSqEoUOH4ujRox5+gn8vZ2CrH8AxsNVyoa1omci7k7aiz8Ubz+ULEUSO+pAj8eSIj+y2ChUqIC4uLrvTuulHjhxRfPjgwYPh7b5w4ULdspmoJUARxN8SAMsvSBEkPj4exYoVc07Vy3oHdO3aFRaLBVJ85eY9AYog3rML2Jz+FkLSUlPx+YcfYux991EEMZE4QhHE+1v+/PnzkE+DKVWqFDp37qx8Ce/SpYvyR27MmDFISUnxvnA/5mRgqx/AMbDVcqGtaJnIW5O2os/FG7flCxHknXfeUfzvRx99pFuFAwcOKOcfeOAB3fNMNAYBiiAUKfxNoKBEkCtXrkCOCu7UqZPuzWa1WlG6dGk0bNhQ9zwT3SdAEcR9Vqa60t9CiIS16N13lREUHAlijlEiFEHy7gLOnTuHxo0bK1+y5RQYo4ofjpYGQmCbsHM3Bm44j4SUzGAr0Q/HDibylYFtJmsHl0CwFX/YhV6ZDia0lUw7kZzyuvlCBOnZs6fif5OTk3WrM3v2bOX8Bx98oHueicYgQBHE3xIAyy8oEWTVqlWKD3rllVd0b7Zdu3Yp56U/5JY3AhRB8sYvoHP7WwiRK67/ff06OguB/3I6TMBPl6EI4v3tfvXqVbz++uuQw6xbtmyp/AGTi1pFR0dD/qGTyr8Rt4IMbCetmonWb/yKSbkIGuOndkPxnsvwbC7XJSb/gjtujkPJyjVRtmpNlK3WADfPuwG9IFYvTd0/FEEyg1sHl4K0Fb3+Ksg0BxP5SlvR2oqajyfHeRVBHOuBVK9ePduPlSNA5HSZ33//PdtreKLgCVAEoUjhbwIFJYI89dRTig+ST/bU26ZNm6acX7Zsmd5ppnlAgCKIB7DMeKm/hRDJbOozz2DAHXdwTZAAnxpDEcRzDyDFjRdeeAHlypVThjdOnjzZuSbImTNn8NxzzynpJUuWVKbLXLx40fMP8WMOXwe2CclpmKwnVpxKx6TjVhdBYuK0nijabQkmZr1eXpucGVipRZDJx9OyHxFyfBta141H2+/SXT7H3WBZjZmBbSZ/Bxdf24q7/WLE6xxM5CttRWsraj6eHOdVBHGsByJH47355pu6uzfrgcg2yDWeZJmvvfaa1/uGDRs8wRHU11IE8bcEwPILSgSR64GEhIRALnoqnwqTdb/tttu4HoiPvB9FEB+BDORi8kMIST5yRJka04kLowbsiBCKIJ7d5VKtl2uAyF8VK1WqhM2bNysFyCcOyLSkpCTlvUyX52Va8eLFlS/Qnn2S/672SWB76FM0qdMdTf/TBlE1qqNEbEu0mHPSJlYk78bd3VuhQt3GiKpWFeXbv4SB+4CEPYvQOLYEQorFoEzVWoh+9BskHj+EPgPuQLmKtRFVpz5iOk9TxAwpghRrNQDNWt+EyGpxKNFwOPr96iqoKIGyFEHq3IRb5mzDoDWH8czxzODMnUBaTZmBbSY7Bxef2EpWwStA3zuYyFfaitZW1Hw8Oc6rCOJYD+Sll16C/JU16/7pp58qftib9UDk9Jpx48ZBPhXM233p0qWe4AjqaymCUKTwN4GCEEEc64G0adMG8pHdWXc5VUYupM/1QHzj/iiC+IZjwJfiEEKyexxTXht4/do1rF26FGP69cNEPh0mIIUQiiCe3QUxMTHKF+o+ffrg0qVLzsxS9JCCx/fff+9Mk+fldTI9MjLSmV7QBz4JbA/MQ+3C5VDzpYOYlGLFuGVjEB33CO47ACSeuojRO/6yCSKnLqL/gw1Q+dlDynvXkSAZGPlcO5Ro/QqG/m4Lqib8etougnRFeOwD6LMjXSmvX58qiH1qr3a0x/EdaNe2Oap17I06reuiRJWu6Pj1Ve112QTe6r5gYKsNbH1iK9mwd0ekMtI1tJVM+1D3i5qLN8d5FUF69eql+NiTJ0/qfvyHH36onJfrgnAzNgGKIP6WAFh+QYggjvVA5Igyve23335TfJT0hdzyToAiSN4ZmqaErVu3IioqCv4SQiSo2S+9pIwI4SNyA2+xVIognt3q8o+V3pzN5cuXK3/ElixZoilwxYoVkEO2jbL5JLCVIkip7ui53x4YJe/E7Q3ro9WKNCSmXMfIuS+jeY+eqNn2LlSrF43i965U1vdwFUH+RPf25VHn7csa0WL81K6qaTNWjE5shzL912quUwdjiSmpGD6uDYq2nob/ntQP2Fyvd+0RiiCZzBxkfGIrFEFysdtM7lntMxDeO2zF29e8iCByPRA5LdGd9UAOHTrkbRWZL58IUAShSOFvAgUhguS2HohjNJved8t8uvVM9TEUQUzVnXlvTH4IIbKWrYVQRoTMEAJG3nsKga9iYxXhZlVsLMaWLIkRxYvjm7g4NA8JwafR0ZhSpkxAjuyAh2uUUATJ+/0lS5g5c6YigsyYMcM3BfqxFJ8EtlIEKd0Lve0jOBKT96Bt47q4ZXkaJq0Yi8hqvXDXvB8xZP1eDBrbFiX6fKkjglxA1zvKo94M7cgN9ZogiSlWjHmhPUo/sCbXYHLSV08jsurjePiYe4GlGjNFkExmDi4+sRWKILnabSCIHdnV0WEr3r7mRQRx/II6cODAbD8+NjYWcudmfAIUQfwtAbD8ghBB5Hogclq0fLCE3tajRw+uB6IHxss0iiBegjNztvwQQt4aPx7jH3oIEx55xNB7p+rVKYLYxRKKIL65659//nlFBElISPBNgX4sxSeBrTIdJg6NZp1TprlM2vAyKkf3Qe+9wIR3e6HYXfPwjAx+k0+gR+doFHWIILPuRbE7P8DTSmCcjuFjW6Bk5/kYbR+5kXD0uhIwui2CHLuKCc4FVa/hsTEtUPS26Rh9KjOgzy54k+nqjSJIJjMHF5/YCkUQiiAOg9J5zYsI4niiglxsUG+Toz/kdMT7779f7zTTDEaAIghFCn8TyG8RxLEeSMeOHXXvNqvVijJlynA9EF063iVSBPGOm+lz5YcQEggQxz34IEUQiiA+NVX5qFz5ZVsuzmf0zSeBrRRBysSjxh3xiGt1K8pXqI66ryQpj75N2LUczWpGo+zN7VGlUUvUu7MpittFkIRdX6J5o6ooVdm+MOrv29GxY22UrH07arRphZjbXvBIBJn83YuoUrkBKrbphOpNqqNErX64+1ubkJKT+OE4p+4riiAUQRx2ofdKW8m0DzUfNRdvjvMigvTu3Vvxu8ePH9f96FmzZinnuR6ILh7DJVIE8bcEwPLzWwSRi6Dm9N1w586dyvknnnjCcPdjoFaIIkig9lw+1JtCCEARJHPtEo4E8c1NJ+emy4WIpapv9M1nIkjUA+h35DrGbk7CE7+luv7affwiRm3ch9H73Xl0bQbG79iPEVvOYqKbIzjUQVjCkfP47/d7MPyn88qUG/W53I7VfUURJDPIdXDxia1wJIjrvWESHo57y2Er3r56KoLcuHEDP/zwA+bPn68MMQ8PD4dcePCXX35xVmH79u1YuXIlmjVrpgQYr7zyCjZt2oTU1FTnNTwwHgGKIBQp/E0gv0QQ+ZSqzz//HC1atFB80PDhwxWf9L///U+58Xbt2qWsL3fPPfco5x988EHl/IULF4x3YwZYjSiCBFiH5Xd1g10IoQhCESS/7zkjfZ5PAls5EkSKIEczA2dHUBRIr+p+oQiS2ZcOLj6xFZME/Q4m8pW2orUVNR9Pjj0VQc6dO6eswSRFEPn4W7nL6TDy1bHJJ8LMnTsXixcvxmeffYaFCxcqea5du+a4hK8GJEARxN8SAMvPLxFkw4YN+PLLL7FmzRqsW7cOq1evVkSRq1evKnfeTz/9pJyX6fK8vE6KJhRB8u6YKILknaHpSwhmIYQiCEUQ09/gOTTQJ4HtyQsYufYIxnkxcsNIIokaEwNbbWDrE1uhCMKRIOobLcuxpyJIlux8ayICFEEoUvibQH6JICa6LQOuKRRBAq7LCqbCwSqEUAShCFIwd5wxPpWBrTbYlz1DEUTLhbaiZUJbyWQiBc28bhRB8krQPPkpgvhbAmD5FEHM4y+yawlFkOzIMF1DIBiFEIogFEE0N0IQJTCwzQzi1N1OEUTLhbaiZSJthraiz0V9P7l7TBHEXVLmv44iCEUKfxOgCGJ+P0IRxPx97NMWOoSQb7/91qflGrUwiiAUQYxqm/lRLwa2+gEcA1stF9qKlom8R2kr+ly88V8UQbyhZs48FEH8LQGwfIog5vQd6lZRBFHT4LFbBIJJCKEIQhHErZvCpBcxsNUP4BjYarnQVrRMpFugrehz8cZlUgTxhpo581AEoUjhbwIUQczpO9StogiipsFjtwkEixBCEYQiiNs3hQkvZGCrH8AxsNVyoa1omUiXQFvR5+KNu6QI4g01c+ahCOJvCYDlUwQxp+9Qt4oiiJoGjz0iEAxCCEUQiiAe3RQmu5iBrX4Ax8BWy4W2omUi3QFtRZ+LN66SIog31MyZhyIIRQp/E6AIYk7foW4VRRA1DR57TMDsQghFEIogHt8UJsrAwFY/gGNgq+VCW9Eyka6AtqLPxRs3SRHEG2rmzEMRxN8SAMunCGJO36FuFUUQNQ0ee0XAzEIIRRCKIF7dFCbJxMBWP4BjYKvlQlvRMpFugLaiz8UbF0kRxBtq5sxDEYQihb8JUAQxp+9Qt4oiiJoGj70mYFYhhCIIRRCvbwoTZGRgqx/AMbDVcqGtaJlIF0Bb0efijXukCOINNXPmoQjibwmA5VMEMafvULeKIoiaBo/zRMCMQojvRZB62B8XhYXV6wH1MwUG3x3Xw+G4KHyUtfy6NfFTxRi8HVUBC6rUxHUvPvv20FBcOHMmTzbCzIFFgIGtfgDHwFbLhbaiZSLvdtqKPhdvPCFFEG+omTMPRRCKFP4mQBHEnL5D3SqKIGoaPM4zAbMJIb4XQepiQ5miGFG5rt9EkC3limJoJdfyb1QqjwHlY7CsUhwSihfCf2JrweqhEEIRJM+3R8AVwMBWP4BjYKvlQlvRMpE3PG1Fn4s3zpAiiDfU/p+9c4G3oVwf8LjLLbaoKOR+i26SilRUKImKOh1Op9JFqPQ/uUdJ0pFT0v10V6GL6uiGotJFqkOc6EIKKZI7e9u8/983rL3X3jOz12XPzJqZ71nnt86eNZdv5nvmmzfvs96ZFc1tkCBeKwDaR4JEM3bE9woJEk+DaVcIREmEeCpBmhwjD2dVl+cbNJH1dWrIFZUqynkVK8vg2g0ku3kz+fqIanJz9WpyaeWq8kDtw2Vg1mFyU5VK0qliFZk0IWJMAAAgAElEQVRUr4lI82a229lJkPhKk+21q0jranVlDxLElfEe5UZIbO0TOBJbKxfGipWJig2MFXsu6cRNJEg61KK5DRIESeE1ASRINGNHfK+QIPE0mHaNQFREiFcS5LraR8vwSpVkeJ3Gsq/JUdK3QjV5p3EzkabHyO0VKsu/GzeRedXKSpvDjpEdzZvLnrrVpMkhNeTrps1lZ70saVultmyz3a6pFClBmtaXiRXLy6A6SqKkdjsOlSCuXR6haYjE1j6BI7G1cmGsWJmoC52xYs8lnSCIBEmHWjS3QYJ4rQBoHwkSzdgR3yskSDwNpl0lsHDhQqlZs6a89957rrbrZ2PeSJByUrt0Wbm8dmPzlpTsetXl2DLlpVulSnJBpUpy5iGVZGJ9JUEOkesP3jajJEj7anXM6o19jY+QbpWOkDV17bYrQoI0aygvHHqIdD+8Ps8E8XMQhXhfJLb2CRyJrZULY8XKRF36jBV7LumERSRIOtSiuQ0SBEnhNQEkSDRjR3yvkCDxNJh2nUDYRYg3EqSC9D+yllxVobJMPqap5DY8XM6pUFO+bRZfmVHw2SF2EuSXBnbbNbOvBGnWSF6peoicW6OebEmxAiRWMUIliOuXR+AbJLG1T+BIbK1cGCtWJuoCZ6zYc0kn+CFB0qEWzW2QIF4rANpHgkQzdsT3CgkST4NpTwiEWYR4JUHUg1FzGx0lAypWlrvrNZQFNSrJ6ZUOleuqVZXLqtSUBU0TS5D1zZrYbGcvQTbXqixVS5aVMw9Wm/zl8HqSnaIMQYJ4cnmEolGj0yVi9B9z4D1jmRgzlknzZfnJzZh10Z8ufKJMJoW4KCZwYawwVuzjQWEuqX5GgqRKLLrrI0GQFF4TQIJEN37EeoYEiZHgr6cEwipC3Jcg8dUeBaezmzSSHxo2lp0FKkIKrhOryoj/m+528W0kM40E8fQSCXzjSBD7UxTPBQlygFE8E4RZ/riJ58JYyeeS7BQSJFlS0V8PCeK1AqB9JEj04wgSJPrnODA9DKMI8VOCJCMiMrkOEiQwl1JGDiQ+gSOxzT8F8VxIbA9wiWfCWGGsxCrF8kmkN4UESY9bFLdCgiApvCaABIli5CjYJyRIQR588phA2EQIEiS/EgUJ4vHFEZLmVVJLYms9WTEmut8OE0+GsRJPI3+asZLPIpUpJEgqtKK9LhLEawVA+0iQaMcQ1TskSPTPceB6GCYRggRBggTuAsrwAZHY2p8AElsrF8aKlYmaw1ix55JoLhIkESF9liNBkBReE0CCRD+eIEGif44D2cOwiBAkiB4SZNWqVfL222/LTz/9JBs2bAjkNRO0g6LiwXpGuB3GykTNYaxYuTBWrEwSzUGCJCKkz3IkiNcKgPaRINGPJ0iQ6J/jwPYwDCIECRJtCZKTkyPjxo2TefPmmdfJggUL5IorrgjsNRO0A4vd66/D31TY68Aj1sdkucTW1+FvskzUejrwiPUxFS526yJB7KjoOQ8JgqTwmgASJPqxBQkS/XMc6B4GXYQgQaItQa6++mpZtmxZgWtkypQpBT7zwZlALLnR4a8zBesSHXjE+mjtvf2c2Po6/LUnYD9XBx6xPtoTSH4uEiR5VlFfEwnitQKgfSRI1KMIzwSJ/hkOQQ8//vhjqVmzprz33nuBO1okSPglyLZt22TPnj2WsaXkx/nnn2+Zv3XrVss8ZkAAAhCAQGYJIEEyyz9Ie0eCICm8JoAECdIV782xUAniDVdaTZFAUEUIEiT8EuScc84RwzBk1qxZBUblQw89JJMmTSowDwFSAAcfIAABCASGABIkMKci4weCBPFaAdA+EiTjl7nnB4AE8RwxO0iWQBBFSFQkyE8NGsjwQw+VEcV4n1CihAzp3VtGXHlloN/D//Y3+eF//8sbdosXLzYlSMeOHSU7Oztv/n/+8x+LBJk/f37eciZEjPottHmncr7hYqUFEysTNQcu9lzSmYsESYdaNLdBgiApvCaABIlm7IjvFRIkngbTGScQNBESFQmyuG5daV2qlLzcvXvk3yeVKSOfzJlTYCyrB6BefPHF5u0vMRGSm5srQ4cONR+Kqn4dRkkRdesMr3wCJHD5LOKn4BJP48A0TKxM1By42HNJZy4SJB1q0dwGCeK1AqB9JEg0Y0d8r5Ag8TSYDgSBIImQKEmQK+rUkbtOPllaGIYcX7p0pN+qj0qGxL/27t1rESFq+Zo1a2TdunXxqzJ9kEBeAtfpEjE0eSdz8k0umvBQ5z2ZF2PFnhJjxZ5LOnORIOlQi+Y2SBAkhdcEkCDRjB3xvUKCxNNgOjAEgiJCoiZBxp50kjx9zjny7iWXyOxevSL7nt6tm5xUtqy898orsnLp0rxx7SRC8lZgogABEtsCOPI+kNjmocibYKzkoSgwwVgpgKNYH5AgxcIXqY2RIF4rANpHgkQqZNh2Bglii4WZQSAQBBESRQnyYrduZjXINQ0ayKCmTSP9PrlcOZlw000FhrMSIb169ZILLrigwDNCCqzEB5NAgcS2/xgxNHknOv0FEltNmKhzX9SLsWJPh7FizyWduUiQdKhFcxskCJLCawJIkGjGjvheIUHiaTAdOAKZFiFRlSBtypaVRf36yY1NmsjgZs0i++5Rs6ac17Ch3HjhhbLmhx/yxjciJA9FkRO2ie2MZWJo8naCY5vYasJEnXu7F2PFjsrBZ4LEbp2KCTPNx4o9qcRzkSCJGemyBhLEawVA+0iQ6EcTJEj0z3Hoe5hJERJlCfJWr17SoWJFeeviiyN7W0zslp/WJUvKVwsXinpAauylREjXrl3NX46ZU+hBqrF1dP9LYms/ApAgVi6MFSsTNYexYs8lnblIkHSoRXMbJAiSwmsCSJBoxo74XiFB4mkwHVgCMRHid7IadQlyQ+PGckuLFubtMerXY6L8Vg9LbV+xYoExrsaTYRjStGnTAvP5cIBAUYlt82UiurwLjwenxFYXHqqfhV+MlQPXgy0Xm0oQncdKYUbJfkaCJEsq+ushQbxWALSPBIl+HEGCRP8cu9rDffv2ifpp0dg7lcb379+ft53aXn1O5ZUJEaKDBLm1ZUuzEuSV7t0lyu9HzzrLlCCv/Pvf8u3XX+cNvd27d8uGDRvyPjORT4DElsTWKVnPHyUHphgrjJVkx0rhsZPsZyRIsqSivx4SBEnhNQEkSPTjCBIk+ufYtR6uXr1azj33XDnxxBPNb8/VN+hPPPFEUu1/+eWXUrlyZXO7Zs2ame289tprSW0bv5LfIuT/Lr9cJlWvblZKvFmrltxapYrcUKmSzK5dW9qULCkvHnGEjK1WTaR580C/F9etK+onctWvw6gHo6pngqjbYVQliJIgb/bsafZx+HHHSdTfp5QvL1PHFP2Qx/gxp/N0osR2zDoRXd7x48DkUsS3+7owUf2MvRgr+ddCjIn6y1ix5xLPKNlpJEiypKK/HhLEawVA+8WVIOr2a/VWX7LVrFnTvCh37twZ/YszRD1EgoToZAXlUNesWSMdOnQwhcYtt9yS8LDUsxdGjBgh5cqVk+ZKFhTz5acIuW/oUDmrdGltJIgoORDx95QzzkCCJHkNktjaJ3AktlYujBUrE3WZMVbsuSQZggqshgQpgEPrD0gQJIXXBIorQdQFqmLWL7/8YkqQTZs2yfDhw7W+boPWeSRI0M5ICI7nueeek2eeecaUIBdeeGHCI37kkUdk2rRp5voDBw5MuH4yK/gpQtTxqOdJDKhUKfKVIFEXIKp/SJBkrrAD65DY2idwJLZWLowVKxN1FTFW7LkkH4Xy10SC5LPQfQoJ4rUCoH03JMjpp59u5j7Vq1c3/44bN073SzdQ/UeCBOp0hONgrrnmGtm4caMcfvjh0qJFiyIP+vvvv5dnn31WRo8ebQaAV155pcj1U1nopwh5bPx4ueXSS5EgEagSQYIkf5WR2NoncCS2Vi6MFSsTdaUxVuy5JB+F8tdEguSz0H0KCYKk8JqAGxJk+vTpZu6jHh+g3qtWrdL90g1U/5EggTod4TiYHj16mAd62mmnySGHHOL4gFP14NPbb7/dXK5unylRooSocjA3X36KkNkvvGBWhJxQokRknwlCJYibozP8bZHY2idwJLZWLowVKxMVARgr9lzSiY5IkHSoRXMbJIjXCoD23ZAg27Ztk1KlSpkCpFatWtG8GEPcKyRIiE9eJg5d3dsWu6WlX79+5oW9du1a20NRt82sXLlS1K9vqOeBtGrVyna94s70S4Ts3LFD1q5eLX07dJAJ1apF8sGoSJDijsZobU9ia5/AkdhauTBWrExUNGCs2HNJJ1IiQdKhFs1tkCBICq8JuCFB1NXXsmVLM1e6/vrro3kxhrhXSJAQn7xMHLoSGy+//LK56zvvvNO8sBcsWGA5lPXr18vUqVPN+fPmzTPXGzRokGU9t2b4JULU8U76xz+kR7lySJCQ3hrD7TDJX3UktvYJHImtlQtjxcpEXWmMFXsuyUeh/DWRIPksdJ9CgnitAGjfLQmifhhC3Qrz7rvv6n7ZBq7/SJDAnZJgH1DseSDqKF988UXzwv73v/9tOegxY8aYPw2lFowaNcpc79VXX7Ws5+aMmAiZO3eum83atrV961bz1pi+FSpE6idyqQSxPd3aziSxtU/gSGytXBgrViYqcDBW7LmkE1SRIOlQi+Y2PY87TurWMKRRDUMO62NIzeGGnNLsMLll+Q1C+g4BNwi4JUE+/PBDMwfas2dPNC/GEPcKCRLik5eJQ4//NZhFixaZF3bhn3yaNWuWqGWxV/v27c3ngfzxxx+xWZ799UuEqN/+fuHBB2VI795IkJBVhFAJkvzlR2Jrn8CR2Fq5MFasTNSVxlix55J8FMpfEwmSz0L3qZefeELGDxqEBEH5eEbALQmirtXrrrtO90s2kP1HggTytATzoNTzQNQ/QmKvP//805Qgl156aWyWqHkTJ07M+7xr1y4pW7asZ88DydtR3MRHH31k/ia3HxUhLz70kFkRckrJkhLk90klSsgVderI2JNOkhe7dZM2ZcvKW716yQ2NG8utLVvKmz17mv2gEiRuIDF5IIGr30KMTpeI0X/MgfeMZWLMWCbNl+UnN2PWRX86fjiQ2Oaf7xgXJIiViWLDWLHnEhs3qfxFgqRCK/rr/rJqlfnvliaVqARxo/KBNgoScFOC/P7779G/IEPYQyRICE9apg5ZPQ9k5syZBXaflZUlJ554Yt489RvYO3bsyPusRIS6F27w4MF58/yY8EuE5GRny5bNmwP/nj97NhLkYMUKlSDJX4EktvYJHImtlQtjxcpEXWmMFXsuyUeh/DWRIPksmBLZu3ev/PTddzLhppukzvncDlMwhedTcQm4KUG4XoNJAAkSzPMSyKNSzwMpbDNPPvlkqVq1qnm877//vuXBPyNHjjQlyGuvveZ7n/wSIb53LI0dLv7wQyQIEiTlkUNia5/AkdhauTBWrEzUBcdYseeScjASMStRp0yZks6mbBNhAq8++aQ0aI4EKW7Sz/YFCSBBIhw0DnYNCRL9c+xaD+OfBxJr9PLLLzclh7pVZuzYsbHZeX9PO+00354HkrfTuAlEyAEYSJAxErvVh0qQuAskwSSJrX0CR2Jr5cJYsTJRlxdjxZ5LgtBju5hKEFsszDxI4KTalaXT+Y2lx+C2vGFQ7DFwdtdGcnadOlxfESaABInwyXWza0pyDBgwwNJk7Jdf+vTpI5s2bSqwfOfOnebzQFq3bl1gvt8fECEiSBAkSDrXHYmtfQJHYmvlwlixMlHXHGPFnks68QgJkg41fbZ5/dln5ZnJk3nDwLUx8MZzz+lzAWnYUySIhic91S6rX0K54oorRP3WdeHXM888Y1aCPP/884UXyX/+8x9z2aBBgyzL/J6huwhBgiBB0rnmSGztEzgSWysXxoqVibrmGCv2XNKJR0iQdKixDQQgAAEI2BFAgthRYZ5JIDs7W7p06SKNGjWSSpUqSfny5aVjx44yb968PEKfffaZdOvWLe+zmujXr5+cd9555rNC1Ha1atWSrl27yv33319gPb8/6CxCkCBIkHSuNxJb+wSOxNbKhbFiZaKuOcaKPZd04hESJB1qbAMBCEAAAnYEkCB2VJiXR0A9fTv+lZubK/v27YufZZlWlSOFX2q7wm0VXsePz7qKECQIEiSd64vE1j6BI7G1cmGsWJmoa46xYs8lnXiEBEmHGttAAAIQgIAdASSIHRXmRZqAjiIECYIESeeiJrG1T+BIbK1cGCtWJuqaY6zYc0knHiFB0qHGNhCAAAQgYEcACWJHhXmRJxATIfG39kS500gQJEg645vE1j6BI7G1cmGsWJmoa46xYs8lnXiEBEmHGttAAAIQgIAdASSIHRXmaUHgww8/lJo1axZ4xklUO44EQYKkM7ZJbO0TOBJbKxfGipWJuuYYK/Zc0olHSJB0qLENBCAAAQjYEUCC2FFhnjYEdBEhSBAkSDoXNYmtfQJHYmvlwlixMlHXHGPFnks68QgJkg41toEABCAAATsCSBA7KszTioAOIgQJggRJ56ImsbVP4EhsrVwYK1Ym6ppjrNhzSSceIUHSocY2EIAABCBgRwAJYkeFedoRiLoIQYIgQdK5qEls7RM4ElsrF8aKlYm65hgr9lzSiUdIkHSosQ0EIAABCNgRQILYUWGelgSiLEKQIEiQdC5qElv7BI7E1sqFsWJloq45xoo9l3TiERIkHWpsAwEIQAACdgSQIHZUmKctgaiKECRIYgkye/Zsefzxx2XXrl3ajv/CHSextU/gSGytXBgrVibqemKs2HOJxZoJEybIwIEDJTs7OzbL8S8SxBENCyAAAQhAIEUCSJAUgbF69AlEUYQgQRJLkG+++UZq1Kgh+/fvj/4gT7KHJLb2CRyJrZULY8XKRF1mjBV7LrEQ9Oeff0rjxo1jH4v8iwQpEg8LUyDw9ddfy2uvvZbCFqwaNQKffPKJzJkzJykBG7W+058DBJAgjAQI2BCImgjxRIKMGiDPn32RLBuVLxhkjIvTowfK9E49ZGmh9ncMuV4+vOximX7lTZKbxv6mnHGGTFXbFXp99tln0qNHj0Jz9f5IYmufwJHYWrkwVqxMVPRgrNhziUXWN998U66++urYxyL/IkGKxMPCIghs2bJFZsyYIb179xbDMMz3hg0bitiCRVEnsHfvXjn33HPNsXDaaafJI488ImvWrIl6t+lfHAEkSBwMJiEQTyBKIsQTCTKyrwys00bmjHRRfMRLjZF/l/+rd6K8VaD9ofLBeafJ6Db1pGHLS2Rn/PpJTjtJkLvvvlsmT54cPwS0nyaxtU/gSGytXBgrViYqgDBW7LnEgustt9wizz33nPlxx44d8uuvv8YWWf4iQSxImFEEgRUrVsj48ePzpEeZMmXypq+44grp378/b80ZKAFbtWpVc1yULl06b3xceumlMn/+/CJGF4uiQAAJEoWzSB88IxAVEeK1BNl2bTe56dSe8u3wITLnrFbStUFDObdpW5l240iRUdfK1JNPkdtObiE9jj9PXupysgzpcIr0aVJfzm55jnw6bIzIaJvtbCXIAeGyp9/Jctyx7kqQc845R7766itZuXKlzJw5U8477zzZvHmzZ2MrDA2T2NoncCS2Vi6MFSsTdY0zVuy5xOLf8ccfLz///LN89NFH5u0JJ5xwgqhbZOxeSBA7KsxzIrBnzx557733pG7dulKpUiVREqREiRJmonvTTTeZ3/yrb/9568vgnnvuyRMf5cqVE/VWt0X/61//kj/++MNpaDE/IgSQIBE5kXTDOwJRECHeSZCT5IXL2kv3Ju3lnSGjZfMlraVDmytk0+gxsvPaM+SsZt1lw/C+MqB6LRl5zXCRMSNlXpvq0q7jtbJjzHD5qF1t6dNrmP12I+wqQbyRIDk5OVK7dm354YcfZO7cubJt2za58sortX9IKomtfQJHYmvlwlixMlH/VWKs2HNRbJRkbtCggahbEZcuXWrGXZV87Nu3z/Y/6EgQWyzMTJLAqlWr5KGHHspLehcvXpzklqwWRQKbNm2S5s2bm+Nh7Nix8uWXX/JMuCie6CL6hAQpAg6LIBAjEHYR4pUEubFmZamVdaxMv3W0KTg+Pa2m1K3VSC5o3FguaFxP2jbuLEuGqdtmTpJ3zNtaRsq8k+vIDX8dKTJmtGzo1ki6dr1JbLcb7p8E+fjjj00JMnz4cFH3ifI6QIDE1j6BI7G1cmGsWJmoq4ixYs9FsVEPplRJyKBBg0QlJIleSJBEhFieLAFVJfLFF18kuzrrRZDA8uXLta/2jeBpTalLSJCUcLGyzgTCLEK8kiAD65wo/+5xvJzZ7FxZPGy0rD63gZx59oCCDywt8OwQOwlys8N2/kmQO++8U+677z5RTwtv166d5ObmOn4bqdM1QGJrn8CR2Fq5MFasTFSsYKzYc1FsBg8eLM8++6ysW7fOrAhRFSBOt8Ko9ZEgOv3Xh75CAAIQ8JYAEsRbvrQeMQJhFSHeSRD1YNTRsqZ3Gzm7ydnyyeC/ydjGdaRL65PkuuNbymWd/iZ7EkqQISK32W1nJ0FGymfntpIL6lSTqlVqS7dmHWXO8NQezGr3YNSzzjrLLIVUw1XdP7x7926ZPn16xEZv6t0hsbVP4EhsrVwYK1Ym6opjrNhzUWxatWplPg9ETR911FFmKfpLL73kGKiQII5oWAABCEAAAikSQIKkCIzVIRBGEeKJBHH8NZaRsvnmQbL61uEFK0Ic149JjHS3i22f3N/CEkRVfRx99NF594L26tVLvv76a3nrrbe0H+wktvYJHImtlQtjxcpEBRDGij0XJZrVQ1Fjr4EDB5riedGiRbFZlr9IEAsSZkDAQkA90+yqq64yr69jjz1WzjzzTLPqKrbiXXfdJeqLH7XspJNOkn79+smPP/4YWyyTJk2S1q1bm8svvPBCbhvKI8NE1AggQaJ2RumPLwTCJkL8lSDJyQhJKEW8aaewBFEDZu3atXnjRv3j/Pvvv8/7rPMEia19Akdia+XCWLEyUbGDsWLPJZ24igRJhxrb6EpA/fyrYRjy008/WRC88cYb5jIlPOxeTz75pEyYMMFuEfMgEBkCSJDInEo64jeBMIkQJEi+ULGTIH6PnbDsj8TWPoEjsbVyYaxYmajrnLFizyWdGIgESYca2+hKYNiwYaboWLFihQXBggULzGX33nuvZZmacdttt9nOZyYEokQACRKls0lffCcQFhGCBEGCpHNxkNjaJ3AktlYujBUrE3XNMVbsuaQTj5Ag6VBjG10J/POf/zRFx8KFCy0I1LWkqkSGDh1qWaaey8PPB1uwMCOCBJAgETypdMlfAjER8v777/u74xT2hgRBgqQwXPJWJbG1T+BIbK1cGCtWJupCYqzYc8kLMilMIEFSgMWq2hN46qmnTNGhbn2Jf3366afy9NNPm8v69+8fv0h27twpt99+e4F5fIBAVAkgQaJ6ZumXrwSCLkKQIEiQdC4IElv7BI7E1sqFsWJloq45xoo9l3TiERIkHWpsoyuB2HM/1PM9Yq/9+/fLqFGjRP0cdcmSJUU9CD7+papHNmzYED+LaQhElgASJLKnlo75TUDdY1mjRg0JYkUIEgQJks71QGJrn8CR2Fq5MFasTNQ1x1ix55JOPEKCpEONbXQloG6DUbe8xD/344UXXpDly5ebSLKysqRjx455eNasWSNTpkzJ+8wEBKJOAAkS9TNM/3wlEFQRggRBgqRzIZDY2idwJLZWLowVKxN1zTFW7LmkE4+QIOlQYxtdCagHoioJEnvI6Y4dOwr84kujRo3Mn8GN8Rk5cqRkZ2fHPvIXApEngASJ/Cmmg34TCKIIQYIgQdK5Dkhs7RM4ElsrF8aKlYm65hgr9lzSiUdIkHSosY2uBDZu3GhKEPVTueo1efJk2bx5cx6OU045RWrXrm1+/uijj+T111/PW8YEBHQggATR4SzTR98JBE2EIEGQIOlcBCS29gkcia2VC2PFykRdc4wVey7pxCMkSDrU2EZXArm5uVKiRAnp0aOHrF69WuKfDaKYdOvWTcqXL28+H+Qf//iHrpjot8YEkCAan3y67i2BIIkQJAgSJJ3RTmJrn8CR2Fq5MFasTNQ1x1ix55JOPEKCpEONbXQmUK1aNWnfvr3ceeedoqRI/Ktv375mpchDDz0ky5Yti1/ENAS0IIAE0eI008lMEQiKCEGCIEHSuQZIbO0TOBJbKxfGipWJuuYYK/Zc0olHSJB0qLGNzgQaNmwoFStWtH1g/80331zgmSE6c6LvehJAguh53um1jwSCIEKQIEiQdIY8ia19Akdia+XCWLEyUdccY8WeSzrxCAmSDjW20ZlA27Zt5aKLLrJFMG7cOFG/EPPHH3/YLmcmBKJOAAkS9TNM/wJBINMiBAmCBEnnQiCxtU/gSGytXBgrVibqmmOs2HNJJx4hQdKhxjY6E/jrX/8qq1atskXw9NNPy8MPP2y7jJkQ0IEAEkSHs0wfA0EgkyIECYIESeciILG1T+BIbK1cGCtWJuqaY6zYc0klHr399tuyadMmiUmQ7777ThYtWpRKE6wLAQhAAAIQKEAACVIABx8g4C0BJUJq1qwpH3zwgbc7KtQ6EgQJUmhIJPWRxNY+gSOxtXJhrFiZqIuMsWLPJakAdHCl//73v1KqVCm56qqrZOjQoeZzDLZt25ZKE6wLAQhAAAIQKEAACVIABx8g4D2B+fPnS40aNXwVIUqC9KhZU4a1bi0vdusmbcqWlbd69ZIbGjeWW1u2lDd79pQWhiEyJl8WRHV6yhlnyFTVT14JCZDY2idwJLZWLowVKxN1gTFW7LkkDD6FVjAMw5Qfsb+FFvMRAhBIQGD9+vUJ1mAxBPQigATR63zT24AQ8FuELPnsM1NyHF+6NBIECZLyVWB0ukSM/mMOvGcsE2PGMmm+LD+5GbMu+tOFoZlMCnFRTODCWGGs2MeDwjYZy50AACAASURBVFxS+dynT588CTJhwoRUNmVdCEBARPr16wcHCEAgjgASJA4GkxDwk4CdCNm8ebOnhzDm2muld+3aVIJQCZLSOEOCWHEhQQ4kuoXJMFYKExFhrNiPFSsp5zkzZ86UMmXKSNmyZeWbb75xXpElEICAhcDGjRtNifjTTz9ZljEDAroSQILoeubpdyAIFBYh6nfbvXy9O3Om3D14MBIECZLyMKMSxB5ZPBcqQQ4wimdC1VD+uInnwljJ55LM1JYtW8wkrly5csmszjoQgEAcgeeff968fqZOnRo3l0kI6E0ACaL3+af3ASAQL0LU/c7z5s3z/KjU8z/OrlKFZ4J4Tjo6O4hP4Ehs889rPBcS2wNc4pkwVhgrsdvl8kmkN6X++5iVlZXexmwFAY0J9OjRw5QgHTp00JgCXYdAQQJIkII8+ASBjBCIiRD1j7w6dep4fgzLv/xSnpo0SS4+8ki5vlEjHozqOfHo7EAltSS21vMZY6L7M0HiyTBW4mnkTzNW8lmkMnXHHXfI9OnTU9mEdSGgPYF9+/ZJhQoVTAmibinLzs7WngkAIKAIIEEYBxDIIIE///xThgwZYv7HKfbUe/VTgK+99prnR/XZ++/LaRUqmLfG8OswnuOO3A5I9q2nlEoQKxM1h7Fi5cJYsTJJNGf58uXCT+MmosRyCBQk8Omnnxb4N+bbb79dcAU+QUBTAkgQTU883Q4WAVUJUr9+fSldurT5H6vq1avL3r17fTnIWy69VC6tVYufyPWFdnR2QmJrPZcktlYmag5jxcqFsWJlwhwIQMB9AjfccIP570r1UGH1Zdull17q/k5oEQIhJIAECeFJ45CjS+D111+Xww47zPwP1YUXXuhLR9XDUh8YNQoJ4gvtaO0kdq+/Dn9TOXM68Ij1MVkusfV1+JssE7WeDjxifUyFC+tCAALuEBg2bJjs3LlTPvjgA9mzZ4/cdttt7jRMKxAIOQEkSMhPIIcfPQKqAqRXr15SrVo1UU/E9+Ol7hlVD0vtkpUV+bfq51R+HcaVYRVLbnT4mwowHXjE+pgsl9j6OvxNlolaTwcesT6mwoV1IQABdwl88cUXsn//fncbpTUIhJgAEiTEJ49DjzaBrVu3ynfffedbJ1evXCm6vLf88YdvXNkRBCAAAQhAAAIQyCQB9fPSqhKEFwQgcIAAEoSRAAEIQAACEIAABCAAAQhAIKIE3njjDVFVv7wgAIEDBJAgjAQIQAACEIAABCAAAQhAAAIRJbBixQpuh4nouaVb6RFAgqTHja0gAIFiEFi7dq0MHz5cJk6cWIxW2BQCEIAABJIlsHLlSnn00Udlzpw5yW7CehCAQEQIcDtMRE4k3XCNABLENZQ0BAEIpEJg+vTpMnDgwFQ2YV0IQAACEEiTwPbt22XAgAEyderUNFtgMwhAIKwEpk2bxu0wYT15HLcnBJAgnmClUQjkE9i1axcliPk48qZuvPFGefnll/M+MwEBCEAAAt4S6NSpkyxbtszbndA6BCAQOAKqApcXBCCQTwAJks+CKQh4QqBly5aydOlST9oOc6OKy++//252Yd26db79HHCYmXHsEIAABNIlkJ2dLXXq1MmT8rm5uek2xXYQgEDICHA7TMhOGIfrOQEkiOeI2YHuBB577LG8ZF93FrH+//bbb9KiRQvz4wsvvCBPPfWUdOvWLbaYvxCAAAQg4DKBDz/8UHr27GlKEBV3x44dK+PGjXN5LzQHAQgEkYB6HhC/DhPEM8MxZYoAEiRT5NkvBDQmoJ4Hct1118nMmTNl69atZnn2m2++qTERug6BcBJ4/fXX5bXXXgvnwWt21Ep63H///aIEyM6dO+XZZ5+V2bNna0aB7kJATwLq31q8IACBfAJIkHwWTEHAEwKtWrWSb775xpO2w9qoEiAdOnSQf/3rX7J3796wdoPjhoD2BCZNmiT33nuv9hzCAKBjx47SuXNn+fTTT8NwuBwjBCDgIgFuh3ERJk1FggASJBKnkU4EmcDkyZPl119/DfIh+n5sTZs2FXVLjPoGuXfv3ub+//jjD9+Pgx1CAAIQ0IHA7t275aijjhL1oO7+/fvL008/bXY7JydHh+7TRwhoT0DJap4DpP0wAEAcASRIHAwmIQAB7wmsX79emjdvbu7o888/l4suusisBuGXYrxnzx4g4DaBt99+W9566y23m6U9lwm8//775vNAVLPq2QCjRo0SJZ7nzJnj8p5oDgIQCCKB/fv3B/GwOCYIZIwAEiRj6NmxLgTatWsny5cv16W7Cfup7kH/xz/+Ya6n7lEdMGCAPPzww7Jt27aE27ICBCAQLALjx4/n4ZrBOiW2R3PnnXfKI488Yi5Tt8OMGDHCjLs8KNEWFzMhEDkC3A4TuVNKh4pJAAlSTIBsDoFEBNTT99VPwPKCAAQgAAEIZIKAEs7xz19SP0+ubpHhBQEI6EHg9ttv53YYPU41vUySABIkSVCsBgEIQAACEIBAQQLqNou5c+cWnMknCEAAAhCAAAQgEGACSJAAnxwOLRoEOnXqJN9++200OkMvIAABCMQRGDNmjIwePTpuDpMQgAAEIBA0AllZWZKdnR20w+J4IJAxAkiQjKFnx7oQGDZsmPzyyy+6dJd+QgACmhHggXuanXC6CwEIhI7ALbfcwu0woTtrHLCXBJAgXtKlbQhAAAIQgECECXz88cfy0UcfRbiHdA0CEIAABCAAgagRQIJE7YzSn8AR6N69u3z33XeBOy4OCAIQgEBxCXA7THEJsj0EIAAB7wnUrVuX22G8x8weQkQACRKik8WhhpPAoEGDZM2aNeE8eI4aAhCAQBEE9uzZI+rNCwIQgAAEgkvgmmuuKfALUcE9Uo4MAv4QQIL4w5m9QAACEIAABCJHYNGiRaLevCAAAQhAAAIQgEBYCCBBwnKmOM7QErjsssvkhx9+CO3xc+AQgAAEnAhwO4wTGeZDAAIQCA6BFi1aSE5OTnAOiCOBQIYJIEEyfALYffQJXH311bJq1arod5QeQgAC2hHYtm2bbN26Vbt+02EIQAACYSKgvpDbu3dvmA6ZY4WApwSQIJ7ipXEIQAACEIBAdAksWbJE/vvf/0a3g/QMAhCAAAQgAIHIEUCCRO6U0qGgEVAPo6ISJGhnheOBAATcIMDtMG5QpA0IQAAC3hJo164dt8N4i5jWQ0YACRKyE8bhho8AzwQJ3znjiCEAgeQIbNy4UdSbFwQgAAEIBJfA+eefjwQJ7unhyDJAAAmSAejsEgIQgAAEIBAFAitWrJBvv/02Cl2hDxCAAAQgAAEIaEIACaLJiaabmSMwePBgWbNmTeYOgD1DAAIQ8IgAt8N4BJZmIQABCLhIoHPnzlSCuMiTpsJPAAkS/nNIDwJOoHv37vLdd98F/Cg5PAhAAAKpE1i3bp2sXbs29Q3ZAgIQgAAEfCPQsWNHJIhvtNlRGAggQcJwljhGCEAAAhCAQAAJqIc+8+DnAJ4YDgkCEIAABCAAAUcCSBBHNCyAgDsEhg8fLr/88os7jdEKBCAAgQAR4HaYAJ0MDgUCEICAA4GePXvK3r17HZYyGwL6EUCC6HfO6bHPBDp16sSDA31mzu4gAAFvCWRnZ5s7iK8Eic3zds+0DgEIQAACqRI48cQTuR0mVWisH2kCSJBIn146BwEIQAACEHCfwDvvvCPvvfeexJ4JMmfOHHn77bfd3xEtQgACEIAABCAAAZcJIEFcBkpzEChM4K677jIThcLz+QwBCEAgrAS2bdsmhmFI7969zbeaVvN4QQACEIBA8Aj069eP22GCd1o4ogwSQIJkED671oNAu3btZPny5Xp0ll5CAALaEChTpowpQpQAKVWqlDb9pqMQgAAEwkagcePGwi2LYTtrHK+XBJAgXtKlbQhAAAIQgEBECdxzzz2m/ChZsqRMmDAhor2kWxCAAAQgAAEIRI0AEiRqZ5T+BI7A5MmTZcOGDYE7Lg4IAhCAQHEILFu2TFQ1iHp/8803xWmKbSEAAQhAwEMCAwYM4HYYD/nSdPgIIEHCd8444pAROPbYY0kQQnbOOFwIQCA5AupWGPXmBQEIQAACwSVw5JFHcjtMcE8PR5YBAvzLJQPQ2SUEIAABCEAgCgTq168v9erVi0JX6AMEIAABCEAAApoQQIJocqLpZuYIPPbYY/L7779n7gDYMwQgAAGPCLz22mvy6quvetQ6zUIAAhCAgBsEhg4dKrm5uW40RRsQiAQBJEgkTiOdCDKBli1bytKlS4N8iBwbBCAAgbQIbN++nZ/GTYscG0EAAhDwj0ClSpW4HcY/3OwpBASQICE4SRxiuAns2rVL9u3bF+5OcPQQgAAEIAABCEAAAhCAAAQiQAAJEoGTSBeCTWDatGmyadOmYB8kRwcBCEAAAhCAAAQgEEkC48aN43aYSJ5ZOpUuASRIuuTYDgJJEuB2mCRBsRoEIAABCEAAAhCAgOsEypUrJ3v27HG9XRqEQFgJIEHCeuY47tAQ2LhxI7/NHpqzxYFCAAIQgAAEIACBaBFAgETrfNKb4hNAghSfIS1AoEgCs2bNks2bNxe5DgshEHYC8+bNk9mzZ/OGAWMgYmNgyZIlYQ9PHD8EtCdw//33czuM9qMAAPEEkCDxNJiGgAcEuB3GA6g0GTgCpcqWk9rHnSwNz+zi67veqWdKxcMO93WfsT6q/lY9+piM7PuIlidIVv3GGdl3jUbNpWbTYzOy72p1G0it1m0ysu9KNY+U2se39X3fDTqeJ+WrVPV9v2qcq/226vVX1+ON+lZ6586drrdLgxCAgD0Bboex58JcfQkgQfQ99/TcJwI//fQTP0vmE2t2kzkClQ+vJbcsXitj1omv70ELf5Bqder7us9YH3s/8ao0PbdHRvZ9/j2PygmXX5ORfZ8+YKicPXR8Rvbdontv6TX1xYzsu377znLFC+/6vu9RP+VIyVKlfd+vGucX3veUtL6kn+uB5d1335X//Oc/rrdLgxCAgD0BdWs2LwhAIJ8AEiSfBVMQ8ITAnDlzZOvWrZ60TaMQCAoBJIi/8gcJ4i9vJQSQIO5Fm4YNG0qdOnXca5CWIACBIgk8+eSTsm/fviLXYSEEdCKABNHpbNPXjBDgdpiMYGenPhNAgviblCNB/OWNBHE3oBiGIerNCwIQ8IcAt8P4w5m9hIcA/wUKz7niSENKYPny5bJ79+6QHj2HDYHkCCBB/E3KkSD+8kaCJBcHkllr1apVUrp0afO9cuXKZDZhHQhAoJgEVq9eXcwW2BwC0SKABInW+aQ3ASTwySefyPbt2wN4ZBwSBNwjgATxNylHgvjLGwniXqyYOnWqlCxZ0nxPnjzZvYZpCQIQcCQwc+ZMbodxpMMCHQkgQXQ86/TZVwLcDuMrbnaWIQJIEH+TciSIv7yRIO4FlqOPPtq8FUbdDlOzZk33GqYlCEDAkQC3wziiYYGmBJAgmp54uu0fgS+++EJ27Njh3w7ZEwQyQAAJ4m9SjgTxlzcSxJ2gon4aV8mP8847T7p06WJO79q1y53GaQUCEHAksHTpUtm/f7/jchZAQDcCSBDdzjj99Z3AkiVLZOfOnb7vlx1CwE8CSBB/k3IkiL+8kSDuRJO5c+fKM888I3fccYeMHDlSXnjhBXnnnXfcaZxWIAABRwLqOuPXYRzxsEBDAkgQDU86XfaXALfD+MubvWWGABLE36QcCeIvbySIO3Fl27ZtZkMxCaI+xOa5swdagQAE7AhwO4wdFebpTAAJovPZp+++EJg/fz7/yPOFNDvJJAEkiL9JORLEX95IEHejS7wEcbdlWoMABOwILFy4kNth7MAwT1sCSBBtTz0d94vA999/L+o+aF4QiDIBJIi/STkSxF/eSBB3oxcSxF2etAaBRAQ+/vhjJEgiSCzXigASRKvTTWczQYDbYTJBnX36TQAJ4m9SjgTxlzcSxN2IggRxlyetQSARAW6HSUSI5boRQILodsbpr+8EZs+eLVu2bPF9v+wQAn4SQIL4m5QjQfzljQRxN5ogQdzlSWsQSETg3XffpRIkESSWa0UACaLV6aazmSCwfv16ycnJycSu2ScEfCOABPE3KUeC+MsbCeJuKEGCuMuT1iCQiID6pUJ+IjcRJZbrRAAJotPZpq8ZIcDtMBnBzk59JoAE8TcpR4L4yxsJ4m5AQYK4y5PWIJCIALfDJCLEct0IIEF0O+P013cCM2bMkD/++MP3/bJDCPhJAAnib1KOBPGXNxLE3WiCBHGXJ61BIBGBmTNnyr59+xKtxnIIaEMACaLNqaajmSKwdetWyc3NzdTu2S8EfCGABPE3KUeC+MsbCeJuGEGCuMuT1iCQiMCqVasSrcJyCGhFAAmi1emms5kgwO0wmaDOPv0mgATxNylHgvjLGwnibkRBgrjLk9YgkIgAt8MkIsRy3QggQXQ74/TXdwJPPfWUbNy40ff9skMI+EkACeJvUo4E8Zc3EsTdaIIEcZcnrUEgEQH1b1Fuh0lEieU6EUCC6HS26WtGCOzduzcj+2WnEPCTABLE36QcCeIvbySIu9EECeIuT1qDQCICv//+e6JVWA4BrQggQbQ63XQ2EwS4HSYT1Nmn3wSQIP4m5UgQf3kjQdyNKEgQd3nSGgQSEeB2mESEWK4bASSIbmec/vpO4MEHH5TffvvN9/2yQwj4SQAJ4m9SjgTxlzcSxN1oggRxlyetQSARgQceeICH9CeCxHKtCCBBtDrddBYCEICANwSQIP4m5UgQf3kjQdyNG0gQd3nSGgQSEdi9e3eiVVgOAa0IIEG0Ot10NhMETjzxRFm2bFkmds0+IeAbASSIv0k5EsRf3kgQd0MJEsRdnrQGgUQEuB0mESGW60YACaLbGae/vhOYOHGirF+/3vf9skMI+EkACeJvUo4E8Zc3EsTdaIIEcZcnrUEgEYG77rqL22ESQWK5VgSQIFqdbjoLAQhAwBsCSBB/k3IkiL+8kSDuxg0kiLs8aQ0CEIAABFIjgARJjRdrQyBlAh06dJD//e9/KW/HBhAIEwEkiL9JORLEX95IEHejERLEXZ60BoFEBCpWrCjZ2dmJVmM5BLQhgATR5lTT0UwRuP3222Xt2rWZ2j37hYAvBJAg/iblSBB/eSNB3A0jSBB3edIaBBIRGDZsGLfDJILEcq0IIEG0Ot10FgIQgIA3BJAg/iblSBB/eSNB3I0bSBB3edIaBCAAAQikRgAJkhov1oZAygS6dOkiK1euTHk7NoBAmAggQfxNypEg/vJGgrgbjZAg7vKkNQgkInDkkUdyO0wiSCzXigASRKvTTWczQeDWW2+Vn3/+ORO7Zp8Q8I0AEsTfpBwJ4i9vJIi7oQQJ4i5PWoNAIgI33nij7N27N9FqLIeANgSQINqcajoKAQhAwDsCSBB/k3IkiL+8kSDuxg4kiLs8aQ0CEIAABFIjgARJjRdrQyBlAhdffLF8//33KW/HBhAIEwEkiL9JORLEX95IEHejERLEXZ60BoFEBBo3bsztMIkgsVwrAkgQrU43nc0Egeuvv15++umnTOyafULANwJIEH+TciSIv7yRIO6GEiSIuzxpDQKJCPztb3/jdphEkFiuFQEkiFanm876ScDu3ku7eX4eE/uCgFcEkCD+JuVIEH95I0HcjRxIEHd50hoEIAABCKRGAAmSGi/WhkDSBCZNmiRbtmyRfv36yY8//igTJkyQnTt3Jr09K0IgTASQIP4m5UgQf3kjQdyNRkgQd3nSGgQSETjhhBMkJycn0Wosh4A2BJAg2pxqOuo3gUceeUQMw5DLLrtMOnToILVr1/b7ENgfBHwjULpGLWk0b600Xya+vhu+9YOUOaq+r/uM9fGof70qlc/qkZF9H3n7o1K11zUZ2Xf1q4ZKzcHjM7LvKuf1ltoTX8zIviu26yx1Hn3X9303+zpHjFKlfd+vGue1xj0lh3bv53ocQYK4jpQGIVAkgV69enE7TJGEWKgbASSIbmec/vpG4NdffzUliBIh6j1s2DDf9s2OIOA3ASSIv/IHCeIvbyUEkCDuRRUkiHssaQkCEIAABFIngARJnRlbQCBpAg0aNDAFSIkSJWTlypVJb8eKEAgbASSIv0k5EsRf3kgQdyMSEsRdnrQGgUQEzjjjDG6HSQSJ5VoRQIJodbrprN8EbrvtNlOCVK9e3e9dsz8I+EoACeJvUo4E8Zc3EsTdcIIEcZcnrUEgEYFzzjkHCZIIEsu1IoAE0ep001m/CSxcuNCUIFdddZXfu2Z/EPCVABLE36QcCeIvbySIu+EECeIuT1qDAAQgAIHUCCBBUuPF2hBIiUBubq4pQR5//PGUtmNlCISNABLE36QcCeIvbySIuxEJCeIuT1qDQCIC3bp1oxIkESSWa0UACaLV6aazmSCgfiJ3165dmdg1+4SAbwSQIP4m5UgQf3kjQdwNJUgQd3nSGgQSEWjXrh0SJBEklmtFAAmi1emms5kgsHr16kzsln1CwFcCSBB/k3IkiL+8kSDuhhMkiLs8aQ0CEIAABFIjgARJjRdrQwACEICADQEkiL9JORLEX95IEJuLvhizkCDFgMemEEiDQJ8+fWTv3r1pbMkmEIgmASRINM8rvYIABCDgKwEkiL9JORLEX95IEHfDCRLEXZ60BoFEBFq2bMntMIkgsVwrAkgQrU43nYUABCDgDQEkiL9JORLEX95IEHfjBhLEXZ60BgEIQAACqRFAgqTGi7UhAAEIQMCGABLE36QcCeIvbySIzUVfjFlIkGLAY1MIpEHg6quv5naYNLixSXQJIEGie27pGQQgAAHfCCBB/E3KkSD+8kaCuBtKkCDu8qQ1CCQiUK9ePcnOzk60GsshoA0BJIg2p5qOQgACEPCOABLE36QcCeIvbySIu7EDCeIuT1qDAAQgAIHUCCBBUuPF2hCAAAQgYEMACeJvUo4E8Zc3EsTmoi/GLCRIMeCxKQTSIHDzzTdzO0wa3NgkugSQINE9t/QMAhCAgG8EkCD+JuVIEH95I0HcDSVIEHd50hoEEhGoXr06t8MkgsRyrQggQbQ63XQWAhCAgDcEkCD+JuVIEH95I0HcjRtIEHd50hoEIAABCKRGAAmSGi/WhgAEIAABGwJIEH+TciSIv7yRIDYXfTFmIUGKAY9NIQABCECg2ASQIMVGSAMQgAAEIIAE8TcpR4L4yxsJ4m6MQ4K4y5PWIAABCEAgNQJIkNR4sTYEIAABCNgQQIL4m5QjQfzljQSxueiLMQsJUgx4bAoBCEAAAsUmgAQpNkIagAAEIAABJIi/STkSxF/eSBB3YxwSxF2etAYBCEAAAqkRQIKkxou1IQABCEDAhgASxN+kHAniL28kiM1FX4xZSJBiwGNTCEAAAhAoNgEkSLERBqOB/fv3y6ZNm1I6mEWLFsnkyZN5wyDQY+CBBx5IaVyzcmYIIEH8TcqRIP7yRoK4G1eQIO7yTLa1xYsXy//93//xhgFjQKMxsHDhwmRDhFbrIUEicro///xzeeKJJ1Lqzbhx46RGhQoyuG1b3jAI5BgY0KaNGAZhKqULO0MrI0H8TcqRIP7yRoK4G1iQIO7yTLa1p59+Wg6pfoh0uqcTbxgwBjQYA5VrVZYpU6YkGyK0Wo/sIiKnu23btlK6dOmUeqMkyPD27UXGjOENg0COgZxRo6R0yZIpjWtWzgwBJIi/STkSxF/eSBB34woSxF2eybamJEjrvq1lDP+DAAS0INBmQBskiEOARII4gAnb7CpVqpjfmO/duzfpQ0eCIH+CLsCQIElfzhlfEQnib1KOBPGXNxLE3RCDBHGXZ7KtIUHQPxDQiwASxDk6IkGc2YRmycaNG6VUqVJSpkwZWbBgQdLHjQRBgiBBkr5cWDEBASSIv0k5EsRf3kiQBAEgxcVIkBSBubQ6EkSvBJjeQgAJ4hw8kSDObEKzZNq0aeatMOrZCUOGDEn6uJEgSBAkSNKXCysmIIAE8TcpR4L4yxsJkiAApLgYCZIiMJdWR4KQFENALwJIEOfgiQRxZhOaJccff7x5K4ySIKk8RBIJggRBgoTmMg/8gSJB/E3KkSD+8kaCuBuCkCDu8ky2NSSIXgkwvYWAVxLk119/TTbsBHY9JEhgT01yB6Z+GleJjy5dusgFF1xgTq9bty6pjZEgSBAkSFKXCislQQAJ4m9SjgTxlzcSJIkgkMIqSJAUYLm4KhKEpBgCehHwSoL8/e9/dzEyZaYpJEhmuLu2V/Wb7+qncR966CG57rrrZP78+fLSSy8l1T4SBAmCBEnqUmGlJAggQfxNypEg/vJGgiQRBFJYBQmSAiwXV0WC6JUA01sIeCFBtm/fbn7p/sUXX7gYnfxvCgniP3NX97hr1y6zvZgEUR9i8xLtCAlSSIKMGiDPn32RLBtVaL5bP587eqBM79RDlhZqf8eQ6+XDyy6W6VfeJLlu7Ssi7fDrMImu4uAsR4L4m5QjQfzljQRxN9YgQdzlmWxrSBCSYgjoRcALCTJr1ixTgtx5553Jhp5ArocECeRpSf2g4iVIslsjQQrJjpF9ZWCdNjJnZKH5bgmFkX+X/6t3orxVoP2h8sF5p8noNvWkYctLZKdb+4pIO0iQZK/mzK+HBPE3KUeC+MsbCeJujEGCuMsz2daQIHolwPQWAl5IkL59+5oS5IQTTkg29ARyPSRIIE9L6geFBHFBXMRJkG3XdpObTu0p3w4fInPOaiVdGzSUc5u2lWk3jhQZda1MPfkUue3kFtLj+PPkpS4ny5AOp0ifJvXl7JbnyKfDxoiMttnOVoIcOO49/U6W445FghS+PQcJknosyNQWSBB/k3IkiL+8kSDuRhYkiLs8k20NCUJSDAG9CHghQbKyskwJUqpUKdmxY0ey4Sdw6yFBAndK0jsgJIhbEuQkeeGy9tK9SXt5Z8ho2XxJa+nQ5grZNHqM7Lz2DDmrWXfZMLyvDKheS0ZeM1xkzEiZ16a6tOt4rewYM1w+aldbh/F/ewAAIABJREFU+vQaZr/dCLtKECRIYfER/xkJkl48yMRWSBB/k3IkiL+8kSDuRhUkiLs8k20NCaJXAkxvIeC2BFm2bJkpQGK/SPrKK68kG34Ctx4SJHCnJL0DQoK4I0FurFlZamUdK9NvHW0Kjk9Pqyl1azWSCxo3lgsa15O2jTvLkmHqtpmT5B3ztpaRMu/kOnLDX0eKjBktG7o1kq5dbxLb7YYjQeIFRzLTSJD04kEmtkKC+JuUI0H85Y0EcTeqIEHc5Zlsa0gQkmII6EXAbQkybNgwU4JUqVLF/Nu5c+dkw0/g1kOCBO6UpHdASBB3JMjAOifKv3scL2c2O1cWDxstq89tIGeePaDgA0vjbpsxK0EsEuRmh+2QIMmIj/h1kCDpxYNMbGVUqyHGI/PEmLHM3/cDb4lR8yh/9xnr463/EqPNWZnZd//bxTi7V2b23eMqMS4bnJl9n3qeGIMnZmbfrdqJMeJR//f9wtdilCzl/37VOL9hnBhndHc9pCBBXEeaVINIEL0SYHoLAbclyIgRI2Tr1q1StWpV+e233+Tmm29OKvYEcSUkSBDPShrHhARxS4KoB6OOljW928jZTc6WTwb/TcY2riNdWp8k1x3fUi7r9DfZk1CCDBG5zW47OwkyUj47t5VcUKeaVK1SW7o16yhzhrvQFx6MmsZVxCbFIYAE8Vn+IEH8lwJIkOKEiALbIkEK4PDtAxKEpBgCehFwW4Ls3r3bjFdKgmzevFlycnIkNzfXtxjm5o6QIG7SzGBbSBAvxcFI2XzzIFl96/CCFSEJRUO623nZl3C1TSVIBoNKirtGgiBBfKkCohLEX/lDJUiKkTDYqyNB9EqA6S0E3JYgsQgXkyCxz2H8iwQJ41mzOWYkSLiS+/hbPph2PndIEJuLPaCzkCBIECSIR2OA22GKjHqqJPv000+Xpk2byvr16/PW/fPPP+XWW28N7beUeR1xcQIJQlIMAb0IIEGcAygSxJlNqJYgQZwTaSRDeNkgQcIThpAgHiXAseePFP7L7TD+VkQo/twO41pAcvN2mLFjx8rHH38sDRo0kG+++abAMf76669y7733Fpin8wckiF4JML2FABLEOeIjQZzZhGoJEiS8iT6SxvncIUHCE4aQIEgQKkE8GgNUghQZCBNJDvXvoy1bthTZhi4LkSAkxRDQiwASxDm6I0Gc2YRqCRLEOZFGMoSXDRIkPGEICeJRAly4AiT2mUoQKkFiY8HLvyF4Jsjw4cPl999/dwyWP/74ozz//POOy3VagATRKwGmtxBAgjhHeCSIM5tQLUGChDfRR9I4nzskSHjCEBIECUIliEdjgEqQIgPht99+K926dZPs7GzH9R588EHHZTotQIKQFENALwJIEOcIjwRxZhOqJUgQ50QayRBeNkiQ8IQhJIhHCbDTt/xUglAJ4jQ23JwfgkoQFSXVA1DVg1GnTZsm27ZtKxA458yZIzNmzCgwT9cPSBC9EmB6CwEkiHO0R4I4swnVEiRIeBN9JI3zuUOChCcMIUGQIFSCeDQGqARJKhCOGDFCDMOQUqVKycknnyxXXnml9OrVS1q0aCE5OTlJtRH1lZAgJMUQ0IsAEsQ5qiNBnNmEagkSxDmRRjKElw0SJDxhCAniUQLs9K0+lSBUgjiNDTfnh6QSJBYp1a/DXHXVVdKwYUPz12Kuv/562bhxY2yx9n+RIHolwPQWAkgQ57CPBHFmE6olaUuQww4Tad6cNwwCOQZymjWT0gZhKgzBCAmCBKESxKMxQCVIGEJgKI4RCUJSDAG9CCBBnEMz2YUzm1AtQYIgcqIos5Ag4QlDSBCPEmCnb/WpBKESxGlsuDk/ZJUg4YmYmTlSJUGMvobwPwhAQBMCAwyZMmWK6wGnatWqsnnzZtfb9bNBJIiftD3cFxIECYIE8fACo+mEBJAgSBAqQTwaA1SCJIw/rJAcASSIJokvmgsCMQJIEMfgiARxRBOuBUgQJAgSJFzXbNSOFgniUQLs9K0+lSBUgjiNDTfnUwkSqVCNBEGCQEAzAkgQxxiOBHFEE64FSBAkCBIkXNds1I4WCYIEoRLEozFAJUjUwmXG+oME0SwBjlUD8FdfAkgQx3iLBHFEE64FSBAkCBIkXNds1I4WCeJRAuz0rT6VIFSCOI0NN+dTCRKpUI0EQYJAQDMCSBDHGI4EcUQTrgVIECQIEiRc12zUjhYJggShEsSjMUAlSNTCZcb6gwTRLAHWt/6BnscIIEEc4y0SxBFNuBYgQZAgSJBwXbNRO1okiEcJsNO3+lSCUAniNDbcnE8lSKRCNRIECQIBzQggQRxjOBLEEU24FiBBkCBIkHBds1E7WiQIEoRKEI/GAJUgjuHyn//8p3z//feOy3NycuSmm24S9ZeXCBJEswQ4Vg3AX30JIEEcQz8SxBFNuBYgQVyQIM0ayPM1a8myZi601dymjWYNZXrNWrK0UPs7GtaTV448XO49vJa837CpRFFmpNunnGbNpLRBmApDNEKCeJQAO32rTyUIlSBOY8PN+QGvBFm6dKkcd9xx8sMPP1jCpBIfF110kdxzzz2WZbrOQIIgQSCgGQEkiGO4J7twRBOuBUgQG+lgJyKKmte0rgysUE3mNHWhLbv9NKsn/1ehqrxVoP2mMvuwQ2XUkUfJ67UPky7lKsuzjZohQg7yQ4KEJw4hQZAgVIJ4NAaoBCkyEP73v/81RciPP/6Yt97evXulZ8+eMmHChLx5TFAJoln6q2/1Az3PJ4AEcQz9SBBHNOFagARxQVzESZBtxxwhN1WvLd82aSRzahwqXStWlHMrZ8m0Bs1EmtWXqdWy5LZqVaRH1cPlpcOryZDDsqRPpYpydpXD5dMmzUWa2W1nJ0Hij7upvFilnAysSzVIrHIECRKeOIQE8SgBdvpWn0oQKkGcxoab8wNeCRKLkF999ZW0bt1alAiJCZC77747tpi/BwlQCYIGgYBmBJAgjvEfCeKIJlwLkCDxMiHN6YMS5IWjD5PulQ6Tdxo3k81HHSodqtWRTc2ay85jDpOzKh8pG5rUlQFly8vIY5SsaCrzqpWVdjXqy47mTeWjrEOkT+0m9ts1LVqC7K5fUzqVz5K5SqLYVZJoOA8JEp44hARBglAJ4tEYoBIkqUD45ZdfmiLkggsukPHjxye1jW4rIUE0S4Dz6wGY0pUAEsQxzCNBHNGEawESxAVx0LSu3FiutNQqW0WmN1a3pDSTT6uXk7rlK8kFldS7grStVFOWNKkrAw+pJu+Yt7UoCVJBbqijhEgz2XBEJel6RCP77YqQIHsb1pZ+h1SSyfWpAokXQEiQ8MQhJIhHCbDTt/pUglAJ4jQ23JwfkkoQFSlVBch5550ntWrVkjVr1oQnePp4pEgQJAgENCOABHGMsEgQRzThWoAEcUeCDKxQVf5dq6qcWflwWdy0maw+vKKcWbOB5MZXYcTdNnOgEqSwBGlov53tM0GaS26jo6T/IRVlXL0mVIDEc27eXJAg4YlDSBAkCJUgHo0BKkESBsLc3Fzp3bu3jBs3Tj777DPzGSGIECs2JIhmCbCu1Q/0O58AEsQaCA/OQYI4ognXAiSIWxJEPRi1maw5qpqcXbmmfNKwroytdIh0ObSaXFe1ilxWs67sSShBGok0sdnOVoI0kecql5SqZSvI+Wa1SRW5rx4PRo1Vg4RZgtx8882ycOHClALJN998I9dee21K2wRlZSSIRwmw07f6VIJQCeI0NtycH4JKECVALrvsMlOAxOLh559/LscffzwVITEgB/8iQZAgENCMABKkUBTM/4gEyWeR1pT6ffqXX3457/3GG2/I/v37k2rrjz/+kFdeeSVvW9XO9u3bk9q28EpIEBckSKEqhFgirm5z2dyooaxu3LRgRYjj+rFjSXe72Pb8DbMEGTlypFSuXFk+/vjjwper7eclS5ZIjRo15MYbb7RdHvSZSBAkCJUgHo0BKkEcw9++ffvkL3/5SwEBElt50aJFiJAYjIN/kSCaJcD59QBM6UoACVIoCuZ/RILks0hrSn3bMGXKFLnwwgvlkEMOEcMwZNWqVUm11a9fP3P9Y445RiZOnCiPPvooEiShWEAM5MuZ6LMIswRRQWDYsGFSqVIl+fDDD4uMCeonHqtXry4DBgwocr0gL0SCeJQAO32rTyUIlSBOY8PN+QGvBLnllltsBUgsVn7xxRdywgknSHZ2dmyW1n+RIEgQCGhGIAASRMlqVa130UUX5b2feeaZpGKxKiwYPHhw3naqjfvuuy+pbROthARJRCjJ5epb3759+5pS47333ku41cyZM82ER0mTBx98MOH6iVagEiT6QkAn+RHra9gliLpulQipWLGizJ8/3/YyVj/tmJWVFWoBojqGBEGCUAni0RigEsQ2dqqZqqI20SuZdRK1EZXlSBDNEmBdqx/odz6BAEgQFT+3bdsmv/76q7Rp00ZKlCgh559/flJhVcWsRo0amfn1O++8I1u2bJGcnJyktk20EhIkEaEkl/fs2dO8rUVJjYcffrjIrTZt2iSTJ082rZhaf9myZUWun8xCJAgSJCYOovQ3ChJEXb9KhFSoUEHef//9Apez+klHJUBuuOGGAvPD+AEJ4lEC7PStPpUgVII4jQ035we8EiSMsTKTx4wEQYJAQDMCAZEgKu799ttv0r9/f/MXvJo1a5YwFK5du1ZUfqu+SGzcuHHC9VNdAQmSKjGb9Xft2iWXX365qJJ2JTWGDBlis1b+rDvvvFN2794tRx55pPkMgPwl6U8hQZAgUZIfsb5ERYKoKzsmQubNm2de6IsXL5Zq1apFQoCoDiFBkCBUgng0BqgESf8fR2xZgAASRLMEOL8egCldCQRIgkyfPl2mTZsm7du3l3Llyom6Taao19ixY83byVVufc011xS1alrLkCBpYSu40dy5c83nguzYscOUID169Ci4Qtynd999VxYsWCArVqww17344ovjlqY/iQRBgsTEQZT+RkmCqKtbiRD17CBVCVa1atXICBDVNySIRwmw07f6VIJQCeI0NtycTyVI+v8wC+CWSBAkCAQ0IxAgCaKqntetWydXXnmlmQP//PPPjlFS/XCIKi646667zHVfeOEFx3XTXYAESZdc3HbqeSDqpy3V64gjjpCWLVvGLc2fVJJEnUz1euSRR8yT6sbzQFR7SBAkSJTkR6wvUZMg6lqNPTuoKFlqBomQ/R8SBAlCJYhHY4BKkJBFw+AeLhJEswRY1+oH+p1PIEASRP2IiHrFxEbhW8RjkVM9x0l9WahenTt3NvPl9evXxxa79hcJ4gJK9TyQ2M/innbaaea9/3bN3nPPPeYDXdSy3r17myd1+fLldqumPA8JggSJiYMo/Y2aBFm4cKH5s7nqwVCqIiSZhyinHAwytAESxKME2OlbfSpBqARxGhtuzqcSJKmImpuba34Zpr65TPftxwNckSBIEAhoRiAgEiT2PBAVUNVtMeoWl8cff9w2vipJoh4boR6A6tXzQNSOkSC2+JOfGXseSGyL2M/eqnKf+Ndnn30ms2bNypulKkZq1qyZ97m4E0gQJEiU5EesL1GSIJ988okpQNRPOqpX7NaYqIgQJAgShEoQj8YAlSDF/SeS59svWrRImjdvLk2aNEn7PXz4cM+PEwmiWQKcXw/AlK4EAiJBZsyYYT4PRAU59Uw8JUFuu+02S8ybM2dO3q8pqi8O1XrXXnutZT03ZiBBiklRPeTwgQceyGtFPfRUnbAPP/wwb54yWaNHj877/O2335rrXHLJJXnzijuRrgS5Rv06DW8YBHQMfG0YUsoIf5j69NNPpUqVKhITILHrXf2jNyoVIUaFymL85RYx+o/x991nkBiVq/m7z1gfO/cWo17TzOy7/fliND0hM/s+7nQx2pydmX3XbyHGWb0ys+/a9cXoeoX/+756lBglSvq/XzXOz7hQjMatYyHLtb933HGHqFuJeflLwJQgHQwxZvCGAWNAizFwrmE+t9LtSKOea7d58+akmx0wYID5PBC1gfqZW5UrF34uZvxjI9R648aNM9d78cUXk95PKiuGP7tIpbcerDtq1ChZunRpXsvqRKkT++STT+bNU5Ik/l4mJSzUOlOnTs1bp7gTSBBkThRlVhQkiKoCsxMgsWteJQLly5cP/a0xSBCf5Q8SxH8pgASJha1i/3VTgqh/OD/11FPmzy8W+8Ai3gAShMRfi8QfyZcvOgMiQQo/B++www6T4447rkDEnThxovz555958zp16mTmy7/++mvePDcnkCDFpBn/PBDVlCqJVIJjxIgRZsv/+9//RP1HJ/516aWXmuuoZW69kCBIECSIW1eTe+18/vnncuihh1oqQArvQclUVRGiygDD+kKCIEF8qQKiEsRf+ROCShBVgat+brFbt24Fwqf6omnMmDGiKvF4HSCABEGCIEE0GwMBkCC///679O/fv0AYPuWUU8xbxGMz1b+XX3311dhH83kgFSpUMG8vzJvp8gQSpBhA1UNbLr/88gItKIOlJIh68Kl6WKoqd489NDW24uGHHy7q7eYLCYIEQYK4eUUVvy0lRJMRILE9qVvmwixCkCBIECSIR2OA22FiYdL276RJk2TBggXy7rvvWparf389+uij5j3oloUuzsjOzhb1j3j17Kd031592xnfTSSIZgkwFRH5FRG6sgiABJk5c6Y8//zz8aFIrrjiCjNfVg9MVY+NUF8Gxr8+/vhjc/l1110XP9vVaSRIMXCqn/aJfx5IrKmsrCw58cQT5YknnpCVK1fGZpt/VfWHkiSqGsTNFxIECYIEcfOKKn5bxx57rNx8880pNXT77bfL0UcfndI2QVkZCeJRAhx7/kjhv9wO429FhOLP7TCuhRs3b4dRtxy+9NJLBY5t7dq18tZbb8nq1atF/QrflClTCix3+8PXX38tp556qrRt2zbt99ixY90+LEt7SBAkCJUgmo2BAEiQG2+8UVRMjn+pf++qfFg9/FTF58I/KBJ7Hkjh2B7fRnGnkSDFIKiqPNRPoRV+qZ+/VD/pY/cfXSUr1ElXf918IUGQIEgQN6+o4re1c+fOtBpJd7u0dubiRkgQJAiVIB6NASpBEkYq9Rw29c2heq1Zs0YqVapk/ltL/XurWbNm4keVRcKDDMAKSBDNEmBdqx/od34FTAAkyEUXXWSJfs8995wZo1UurZ7pVPgVex7Ihg0bCi9y7TMSJA2U6qm26oSVLVtWHnvsMVFlkPGvyy67TFq1aiV79+7Nm71v3z7zP8Lt2rUzT7r6hqLwbTJ5K6cxgQRBgiBB0rhw2MQ1AkgQjxLgwhUgsc9UglAJEhsLXv4N2DNBunfvbv5conoIffwD51UgU+XW6pf5rr/+evOLJvWPZ/Xg+rCKZdeCc1xDSBAkCJUgmo2BDEuQr776Svr06RMXhQ5Mqmc1KUl9xhlnWPJhlVer54Eoge3lCwmSIt358+fL+eefb97O8pe//EXUg1G7dOkiu3btymtJ/Yf4yy+/zPusboHp2rWrua56hoiSJMqKqe1UGacbLyQIEgQJ4saVRBvpEkCCIEGoBPFoDFAJkheW1K3GLVq0ML+EUv+Abty4sfnAvWnTppnl1Pfff79ccskleeszUZAAEkSzBJiKiPyKCF1ZZEiCvPnmm6IeWq1+HVHdHTFhwgTzuUmxiLRp0ybzgdYrVqyIzTKf7aRilPrpXBXfGzZsKI8//ri88cYbeeu4OYEEcZNmBttCgiBBkCAZvADZtSBBPEqAnb7lpxKEShCnseHm/IBVgqhfgFFVtOqLp7lz54r6ifHTTjtNypQpY/6juXbt2ubPLqpKkcL3oBOmxfy1QqMDIoBqCMaANmMgQxLk9ddfF/VA1NmzZ5sSQz3bY/HixQXCsHqYdPxL/UKiWk9t+/bbb8usWbPMz6oNL15IEC+oZqBNJIg7EmSCYcgsw5227KTEPw1DXi3U/lvqJ5UNQ4YYhrxcaJldGzrN+9owpJRBmMpASEl5l0gQJAiVIB6NASpB8uLR999/nzcdP6FueXnvvffMX+RTtx3HpEijRo3M22PUA1J5IUG0SXx1rXqg39bKlwxJkDDEW7KLMJylJI4RCeKOuLjcMORxD0XElYYhDxdqX32eaBgy2TCkOSJE4iUPEiSJiz8gqyBBPEqAnb7VpxKEShCnseHm/IBVgiQb7nbs2CHvvPOODB06VJQUefnll5PdNNLrcTsMFRCIIM3GABLEMaYjQRzRhGsBEsRdCfK5YchfDUPeOChF2huGnGYYco9hyH8NQ5Qsucww5CLDkJcMQ/oZhnQxDGlrGDLtoORQMiV+O5Xc20mQ+KT/Ao8lTPy+wjCNBAlPHEKCIEGoBPFoDFAJEp5AGPAjRYJolgBTGWGtjNCNCRLEMSojQRzRhGsBEsQ9CaKqMjoahjyifr/aMOREw5CPDUO+MAw52TDkPcOQuoYhLx6UHf82DGltGLLIMOTZgzLEbrv5RUiQfxiGtDQMOdMwZEmhSpEwyAqvjhEJEp44hATxKAF2+lafShAqQZzGhpvzQ1oJEp7I6e+RIkGQIFSCaDYGkCCOQRYJ4ogmXAuQIO5IEFXdUcMwRD27QyX2qqrjyINSRImRYw9WfhxvGPJVnATpc3BaiQ5V/WG33StFSBC1L5Xwd43bt1diIUztIkHCE4eQIEgQKkE8GgNUgoQnEAb8SJEgmiXAulU90F9r5QsSxDEqI0Ec0YRrARLEHQmibnO542DFx3TDkHcPTsdXZyj5cUICCWK3nZIPiW6Hud4wZCiVIHnPBUGChCcOIUE8SoCdvtWnEoRKEKex4eZ8KkHCE4STOFIkCBKEShDNxgASxDEyIkEc0YRrARLEPQminuUx5+DzPZ43DBlgGHK6YcilB291+SwJCaKER+HtlDyxkyBXGYb0NAzpflC4fIAEQYKEK/yYR4sEQYJQCeLRGKASJIQRMZiHjATRLAGmMsJaGaEbEySIYzBGgjiiCdcCJIg7EsTpVhH1jA9V3RFfEeK0bvz8ZLdT0kW947dl+sAtQvxEbjhiERLEowTY6Vt9KkGoBHEaG27OpxIkHAE4yaNEgiBBqATRbAwgQRyjIxLEEU24FiBBEAhRlCbcDhOeOIQEQYJQCeLRGKASJDyBMOBHigTRLAHWreqB/lorX5AgjlEZCeKIJlwLkCBIECRIuK7ZqB0tEsSjBNjpW30qQagEcRobbs6nEiRSoRoJggShEkSzMYAEcYzhSBBHNOFagARBgiBBwnXNRu1okSBIECpBPBoDVII4hsvZs2fLzp07HZerBTNnzpTc3Nwi19FlIRJEswSYyghrZYRuTJAgjuEdCeKIJlwLkCBIECRIuK7ZqB0tEsSjBNjpW30qQagEcRobbs4PeCXIiy++KJ06dXIUIRMmTJCLLrpI9u/fH7WQm1Z/kCBIECpBNBsDSBDHWIkEcUQTrgVIECQIEiRc12zUjhYJggShEsSjMUAlSJHh8rnnnjNFyK5duwqsN3HiROnRo4fk5OQUmK/zBySIZgmwblUP9Nda+YIEcQz5SBBHNOFagARBgiBBwnXNRu1okSAeJcBO3+pTCUIliNPYcHN+wCtBYnH0mWeekc6dO0tMhNx7771y4YUXIkBigA7+RYIgQagE0WwMIEEKRcH8j0iQfBahnkKCIEGQIKG+hEN/8EgQJAiVIB6NASpBkoqPTz31lJxzzjkyfvx46d69OwLEhhoSRLMEmMoIa2WEbkyQIDaR8MAsJIgjmnAtQIIgQZAg4bpmo3a0SBCPEmCnb/WpBKESxGlsuDk/JJUgsXjau3dvycrKkm3btsVm8TeOABIECUIliGZjAAkSFwELTiJBCvII7ad0JUh7w5AxvGEQ0DEwyjCkpEGYCkNgQoIgQagE8WgMUAmSVAj817/+ZT4E9eGHH5auXbvKnj17ktpOp5VMCVLXEOMS3jBgDGgxBhoYMmXKFNfDXNWqVWXz5s2ut+tng2QXftL2cF9IEGROFGUWEsTDoOFy00gQjxJgp2/1qQShEsRpbLg5PySVIA888ECBh6A+8cQTiBCbGI8EIfHXIvFH8uWLTiSITSQ8MAsJ4ogmXAuQIEgQJEi4rtmoHS0SBAlCJYhHY4BKkCLD5dSpUwsIkNjKiJAYify/SBAkCBJEszGABMkPgIWmkCCFgIT1IxIECYIECevVG43jRoJ4lAA7fatPJQiVIE5jw835Aa8Eefzxx4v8FZiYCMnNzY1GoC1mL5AgmiXAVETkV0ToygIJ4hg1kSCOaMK1AAmCBEGChOuajdrRIkGQIFSCeDQGqARxDJcLFiyQ7Oxsx+Vqwfvvvy/79u0rch1dFiJBkCBUgmg2BpAgjuEdCeKIJlwLkCBIECRIuK7ZqB0tEsSjBNjpW30qQagEcRobbs4PeCVI1OKo1/1BgmiWAOta/UC/8ytgkCCOYRUJ4ogmXAuQIEgQJEi4rtmoHS0SBAlCJYhHY4BKkKiFy4z1BwmCBKESRLMxgARxjLdIEEc04VqABEGCIEHCdc1G7WiRIB4lwE7f6lMJQiWI09hwcz6VIJEK1UgQzRJgKiLyKyJ0ZYEEcYzhSBBHNOFagARBgiBBwnXNRu1okSBIECpBPBoDVIJELVxmrD9IECQIlSCajQEkiGO8RYI4ognXAiQIEgQJEq5rNmpHiwTxKAF2+lafShAqQZzGhpvzqQSJVKhGgmiWAOta/UC/8ytgkCCOMRwJ4ogmXAuQIEgQJEi4rtmoHS0SBAlCJYhHY4BKkKiFy4z1BwmCBKESRLMx4LIE+fHHH834VbVqVdm8ebOsWbNGwvoT5EiQjP2nyN0dI0GQIEgQd68pWkuNABLEowTY6Vt9KkGoBHEaG27OpxIktUAY8LWRIJolwFRE5FdE6MrCZQly/fXXy6JFi0RJkK+//louvfTSgEc958NDgjizCdUSJAgSBAkSqks2cgdrlC0vxunni9ESa0xbAAAgAElEQVTpEn/fp3YR45CK/u4z1sdWp4pRo1Zm9t30RDFqHZOZfddrKkaDlpnZ9+FHi9GybWb2nXW4GMe393/fZ/USo0QJ//erxnnzNmIcWdf1eHXHHXfIyJEjXWt31apVof020jUISTSEBEGCUAmi2RhwWYJMnjxZDMOQChUqmH+RIEkEXlbxlgASBAmCBPH2GqP1ogkgQXyWP0gQ/6UAEqToIJDCUjclyNSpU6VEiRJy3XXXFTiCBx54QKZMmSJbtmwpMF/nD0gQzRJgXasf6Hd+BYzLEuS3334z5YcSIer9+eefhzakUgkS2lNX8MCRIEgQJEjBa4JP/hJAgiBBfKkCohLEX/kTgkqQiRMnyt133y3qb+GX+gf7kCFDZP369YUXafkZCYIEoRJEszHgsgRRgbNRo0amAKlYsaLs27cvtLEUCRLaU3fgwL/66iv5+eefJSZBduzYIXPnzk2qV+PGjZP2BvIgivIgKn0aZRhS0iBMJXVBZ3glJAgSBAni0Rjgdpgio9vrr79u3psev9L+/ftF/XtIvXbt2iWqKoSXCBJEswSYioj8ighdWXggQYYNG2ZKkK5du4Y6rJJdhPr0iVnmeeihh8qYMWPkqquukjp16shnn32WVK+QIAigoMsSJEhSl3IgVkKCeJQAx54/Uvgvt8P4WxGh+HM7jGuxxs3bYZTwGDVqlGzYsME8vu3bt8txxx1n/iP96KOPliZNmoj6wogXEoQqCCSQdmPAAwnyySefmPH10UcfDXVYRYKE+vQdOPjYfVklS5Y0B2WypUlIECQIEiQCASAgXUCCIEGoBPFoDFAJkhfllDyZNm2arF27Nm+emlA/0XjnnXfKL7/8ImPHjpW//vWvMmPGDHnwwQflm2++KbCuzh+oBEECaCcBdK0AifXbAwmi8kyVexaOw2GLrUiQsJ0xm+MdP368ORjVgOzevbvNGvazkCBIECSI/bXB3NQJIEE8SoALV4DEPlMJQiVIbCx4+TdgzwRp1apV3r93GjRoIH//+9/lmWeekZ9++klURYgSIb169ZK9e/emHsQ02AIJggRBgmg2BjyQICpUql+JCfsLCRL2MygiS5YskXLlykmZMmXk+eefT7pHSBAkCBIk6cuFFRMQQIIgQagE8WgMUAmSF306d+4sf/75p3z00UeiqkLOPPNMKV++vClG6tatK506dZKzzz5b1qxZk7cNE/kEkCCaJcCxagD+6vtsEI8kSE5OTn5gCekUEiSkJ67wYSsJoipBNm7cWHiR42ckCBIECeJ4ebAgRQJIEI8SYKdv+akEoRLEaWy4OT9glSCzZ8+2RKY9e/bIBx98ILfffrt06NBBypYta/57qF69enLllVfKiy++KLt377Zsp+MMJAgShEoQzcaARxIkCvETCRKFsygiWVlZ5n/0U+kOEgQJggRJ5Yph3aIIIEGQIFSCeDQGqAQpKvRYlqlfg1G/kjdixAg59dRTzSpZ9Qt6vHgwKgJAMwFABYwYSBDH0I8EcUQTrgXPPfec3HrrrSkdNBIECYIESemSYeUiCCBBPEqAnb7VpxKEShCnseHm/IBVghQRghwXKSminhfCCwmCBEGCaDcGkCCOoR8J4ogmXAu2bt0qixcvTumglQQ50jCkJ28YBHQM9DCMlCucUroIWNk1AkgQJAiVIB6NASpBXItTujdk3g5zqCHGGbxhwBjQYgxkGTJlyhTdQ59t/5Egtlj0mDlr1ixpYRjSkjcMAjwGjjUIU2GISEgQjxJgp2/1qQShEsRpbLg5PwKVIGGIn34d4zvvvCNGliFGDd4wYAxoMQayDHn11Vf9CjGh2g/ZRahOFwcLAQhAIJgEkCBIECpBPBoDVIIEM+hxVBCAAAQgEFoCSJDQnjoOHAIQgEBwCCBBPEqAnb7VpxKEShCnseHmfCpBghNkORIIQAACEHCNABLENZQ0BAEIQEBfAkgQJAiVIB6NASpB9A2s9BwCEIAABDwhgATxBCuNQgACENCLABLEowTY6Vt9KkGoBHEaG27OpxJEr0BObyEAAQhoQgAJosmJppsQgAAEvCSABEGCUAni0RigEsTL0EXbEIAABCCgIQEkiIYnnS5DAAIQcJsAEsSjBNjpW30qQagEcRobbs6nEsTtUEl7EIAABCAQAAJIkACcBA4BAhCAQNgJIEGQIFSCeDQGqAQJe3jk+CEAAQhAIGAEkCABOyFBOZydO3fKli1bgnI4HEdECeTm5spvv/0W0d7p1S0kiEcJsNO3+lSCUAniNDbcnE8liF6BnN5CAAIQ0IQAEkSTE51MN1esWCHjx48XwzCkb9++ohJUXhDwmsCDDz4oJUqUkMsvv1wWLlzIuPMauEftI0GQIFSCeDQGqATxKGrRLAQgAAEI6EoACaLrmRcRVe0xYcIE6dy5s1StWlXKlCljCpAKFSrI3Llz5YMPPuANA1/GQNeuXc2xV6pUKSlfvryccsopMmDAAKpEQhSfkCAeJcBO3+pTCUIliNPYcHM+lSAhisIcKgQgAAEIJEsACZIsqYitt337drnrrrvMxFNVfqhv4tVf9W7durWcccYZvGHg2xho165d3viLH4sDBw6U1atXR+zqi2Z3kCBIECpBPBoDVIJEM2jSKwhAAAIQyBgBJEjG0Adnx+qZDM8++6ycf/75eYnoJ598EpwD5EgiTUCNv5iAa9u2rdx3332ibs3iFS4CSBCPEmCnb/WpBKESxGlsuDmfSpBwBWKOFgIQgAAEkiKABEkKkz4rqeeAfPTRR3LvvffKpk2b9Ok4Pc0IATXeHnroIXn99dfN27MychDs1BUCSBAkCJUgHo0BKkFciVE0AgEIQAACEIgRQILESPAXAhCAAATSJoAE8SgBdvpWn0oQKkGcxoab86kESTsmhm3DDRs2mFXB6gHlvCAAgeAR2Ldvnzz55JMyZ84cyc7ODt4BhuyIkCAhO2EcLgQgAIEgEkCCIEGoBPFoDFAJEsSQF/pjUgmVuvV52LBhUqtWLfO21L///e+h7xcdgECUCcTfQt6xY0d55JFHZM2aNVHusmd9Q4J4hpaGIQABCOhDAAniUQLs9K0+lSBUgjiNDTfnUwkSuSA+a9YsUc/fij2LK/Yw8ho1apjPhlPPh+MNA8ZAcMeA+lXP2PVbsmTJvOkhQ4bId999F7mY5VWHkCBekaVdCEAAAhoRQIIgQagE8WgMUAmiUST1vqs5OTkyY8YMOf3000WJjzJlyuQlUepb5TfeeIM3DBgDAR4Dffv2Na9ZJUBKly4tTZo0kR49eiBAUgyfSJAUgbE6BCAAAQhYCSBBPEqAnb7VpxKEShCnseHmfCpBrMEuYnN++eUXefzxx82kqnXr1rJ27dqI9ZDuQCA6BKZPn25eq6eeeqrMnj1bdu3aFZ3O+dwTJIjPwNkdBCAAgSgSQIIgQagE8WgMUAkSxZAZyD6pKhGeLxDIU8NBQUDUc3xWrVoFCZcIIEFcAkkzEIAABHQmgATxKAF2+lafShAqQZzGhpvzqQTROazTdwhAAAKRJYAEieyppWMQgAAE/COABEGCUAni0RigEsS/QMaeIAABCEBACwJIEC1Oc7g7+eWXX8qgQYOkT58+8s9//jPjndmwYYOoJzBfccUVcs0112T8eDgACASBABLEowTY6Vt9KkGoBHEaG27OpxIkCOGVY4AABCAAAZcJIEFcBkpz7hPYunWrLFmyRMqVKyeTJk1yfwcptpidnS0rVqyQVq1aycUXX5zi1qwOgWgSQIIgQagE8WgMUAkSzaBJryAAAQhAIGMEkCAZQ8+OUyHw/fffm09DXrx4cSqbebbu/v37JSsrS6ZMmeLZPmgYAmEiYJQqLUadxmLUb+Hv++hGYpQu4+8+Y308/GgxKlTOzL4PO1KMytUys++qh4lRrWZm9l2xihg1j8rMvg+pKMYRdf3f9zHNzf/++X5tqXFeo5YYlaq6HoruuOMOGTlypOvt0iAEIAABCEAgGQJIkGQosU7GCTz22GNSpcr/t3ce4FEU/R/PXRpSQq8BQUWKBYQIqKCICC+KVAXBSpWiL6Ci0gwIKlWKBAkEEghCpIfOK6EFJLQXkJ4/oYSXhCIJGIjJmTu//2f2bjd3yV24u+Rqvvs8kL2d2Z2Zz8zOzn73N78JglardXleRAZOnDghDUpPnTrlFvlhJkjA1QQogjhZ/KEI4nwxgiJIkXUzFEGKDCUvRAIkQAIkYAcBiiB2QOMpzifQu3dvvP7663YlfObMGWzdurXAc4XfkZ07dxYYxzhw1qxZqFSpEoRFiK3b/fv3MX/+/AJPu3XrFqKjowuMw0AScCcCFEEogjjFUoGWIM4Vf2gJ4k7dLPNCAiRAAiRQRAQoghQRSF7GsQSqV6+OqVOnKomcPXsW06dPR0xMjHLM0o7wKfLSSy9h3bp1ZqMcPnwYTZo0wZUrV8yGmzvYpUsXdO/eXQn6448/MGfOHOnfg6xVhHAiHKqOHj1aOd945+bNm2jevLlNoow4/969ewgLC8O0adMwe/ZsZGdnG1+W+yTgUAIUQSiCUARxUBvgdBiH9l28OAmQAAmQQPEjQBGk+NW5x5VYOCH18fHBwYMHpbwLK4rly5cjNjZWssYQgsiDNlkIWbNmjUnUQ4cOSQJIcnKyyfGCfuh0OpQvX14SPEQ8YUHy7bffQuTjsccew+LFiws6XQoTQsiAAQPw1VdfmcQVK880a9YMu3btMjn+oB9LlizB888/j2PHjklRjx8/biLSPOh8hpNAYQlQBHHQC7DsfyTvX06Hca5FhODP6TCF7SaU8zkdRkHBHRIgARIgARcQoAjiAuhM0jYCQvQoVaoUcnJyEBUVhSNHjkgXEJYULVq0QEZGhlUXFPGERciqVauk+AkJCTYLIOJEITQIUUb4BYmPj8eKFSuk6wlLk9q1a0NMv7Fmk4WQkSNHStGvX7+OZ599Frt377bmdCWOEISqVauG27dvK8eaNm0qCUTKAe6QgIMJUAShCEJLEAe1AVqCOLj34uVJgARIgASKGwGKIMWtxj2wvD179sTLL7+MBQsW4LfffitUCWQhJDQ0VBJArl69avP1xDK9YmUYIXrIAojNFzGcIAshgwcPRkhICPbs2WPTpVJTUxEQEJBv6eCNGzfCXVbSsalAjOyxBCiCOOgFOK8FiPybliC0BJHbgiP/0ieIx/bJzDgJkAAJkIBlAhRBLLNhiJsQqFKlCurWrStN7xBWD2I6SmG27du3Q61WK9NZbL1Wp06dUKNGDbRt2xbCQapwdFqYTQgxYuWbt99+2+bLjB07VrJKEWIINxJwJQGKIBRBaAnioDZASxBXdm1MmwRIgARIwAsJUATxwkr1piKdPn1aeskXvjvEdI833ngDr7zyil2rsgguBw4ckCwuhP+OVq1aWeVY1ZinEGDKli0rOSAVjkfFlJzg4GAIx6j2bCkpKZJFiphWI5ylfvrppzZdpnHjxqhXr55N5zAyCTiCAEUQB70AW/rKT0sQWoJYahtFeZyWII7oLnlNEiABEiABFxOgCOLiCmDyBROYO3cuSpcuLfkDETH/85//SKLItWvXpBN/+eWXgi9gFCoLIEJ4EJtwliqEEFumtIgpJsIfyO+//y5dQ6zIIn7LfkbWr1+PB60OI2dJ5EP47ti/f790SEyN+eijjzBixAg5ygP/Pv744+jVq9cD4zECCTiaAEUQiiC0BHFQG6AliKO7L16fBEiABEigmBGgCFLMKtzTiiuWoe3QoYOS7aVLl0qiiLDI+PvvvzFp0iQlrKCdvAKIHFf4CHnxxRel1WbkYwX9nTFjBipWrKhMyblw4YIkgojVWMQ2YcKEgk5XwoQAInyAyAKIHCCEkEGDBmH48OHyoQL/9unTBz169MgXR7ARYoq4HjcScAYBiiAOegG29FWfliC0BLHUNoryOC1BnNF9Mo1iQEBYD4vp02J8Jjbh7F/81mg00m/xAU18WBO/xdhNhP/111/IzMx0Kh2RD5Evkb7Ih8iPyJe8ifyLcBFPhItyGYeLeCLfWVlZUriIL+JwIwF3I0ARxN1qhPlRCIjOVQgOwhGpvP33v/+Vpp8IEWTatGkQIsSDNjGlRggOsgVI3viyELJp06a8Qfl+d+zYEW+99ZZyXDwIqlevDrGMb1xcHFauXKmEWdoR55gTQOT4otzCUapw3vqgLSkpSVqRRqQvNvGw+fXXXzFq1CjcuXPnQacznASKjABFEIogtARxUBugJUiR9VO8EAm4ioCwGP7www+l1fyEBXGDBg3Qv39/bN68WcqSWHFQ/H7mmWekj2vC95z40CXGus7cxDj7gw8+kJzui3w+/fTT6Nu3ryJ0iLFu79694efnJ+WzefPmGDJkiIkV9MyZM1GrVi0pXIx3xSqP3EjA3QhQBHG3GmF+FAJCDBAWEXmdfm7duhWTJ0+W/HsokQvYESLHg3x2CKX9xo0bBVxFHyQ69rwr1Aj/IhMnTsTq1asfeL6IIAScK1euFBhXlP3y5csFxpEDBZ+pU6dKfkoEF64KI5PhX2cSoAjioBdgS1/1aQlCSxBLbaMoj9MSxJndKNMqBgSE9bFwzp+Wlma2tN9++60kHljzUc3sBYro4KuvvirlI+8YXL58/fr14evrq1iyyMflv2IRAlumd8vn8S8JOIsARRBnkWY6JEACJODFBCiCUAShJYiD2gAtQby452TRihMBMU0kMDBQ8gdnqdzt2rWDSqXCrVu3LEVxyvGePXtKIohsaZw3UWEBIixFhHWzuU0IIPJUH3PhPEYCriZAEcTVNcD0SYAESMALCFAEcdALsKWv+rQEoSWIpbZRlMdpCeIFvTOL4C4Edu7cKQkHn332mdksCT8cYjGAJ5980my4Mw+KKS5C5Mhr/SzyIKbuBAUFSeHmLJuFxbY8zceZeWZaJGALAYogttBiXBIgARIgAbMEKIJQBKEliIPaAC1BzPY5PEgCnkbg66+/loQDSz7oDh48KIV//PHHNhXtyy+/RHh4eIHniIUEbPEvMm7cOCkvGzZsyHddIeII/yZCJBE+RIw3IeRwGowxEe67KwGKIO5aM8wXCZAACXgQAYogDnoBtvRVn5YgtASx1DaK8jgtQTyoF2ZW3Z2A8Aci/Gj8+eefZrMqRAohLFjrY06+iJhmI6bRzJs3Tz5k8lesXCic+guBwtpt1qxZUl4iIyNNTlm7di3i4+MxcuRIKVw44zfeRB6ErzxuJODuBCiCuHsNMX8kQAIk4AEEKIJQBKEliIPaAC1BPKAHZBZJoGACsj+QypUrS6seipUP8/5r0qSJJCzY4w9EFkLmzJljkpHx48fbLICIC0RHR0t5MbYeEUvditUHxSYc8QvBZsWKFUp6t2/fhhBcuJGAJxCgCOIJtcQ8kgAJkICbE6AI4qAXYEtf9WkJQksQS22jKI/TEsTNe15mz1MI7Nq1SxIN+vXrBzHtJe8/4XsjICAATzzxhN1FysrKQvv27SFWMhRbaGioXQKIOHfLli1Sfr/66islP7Nnz8bVq1el3wsWLJDC586dq4SL9O7cuaP85g4JuDMBiiDuXDvMGwmQAAl4CAGKIBRBaAnioDZASxAP6QWZTRKwTEAIBMJyQogL5rZDhw5J4UOHDjUXbPUxWQgRS9zaOgXGOBHZP8mAAQOkw2Kp3BkzZihR1qxZI+VXWJqI7dSpU1i4cKESzh0ScHcCFEHcvYaYPxIgARLwAAIUQRz0Amzpqz4tQWgJYqltFOVxWoJ4QO/LLHoCgZdeeqlAfyBTpkyRRIVVq1YVujhffPEFxLQbMWXF3u3ChQtSfrp27SpdQog4YsqNvO3evVsK/+STT6RDn376KbRarRzMvyTg9gQogrh9FTGDJEACJOD+BCiCUAShJYiD2gAtQdy/A2QOSaAAAsI6IzAwECEhIRZjdejQQRIV7PEHYnzR0aNH45133sH9+/elqTHTp083DrZ6Pz09XcqPcOZ65MgR5BVnTp48KYX37t0bsbGxEMv/ciMBTyJAEcSTaot5JQESIAE3JUARxEEvwJa+6tMShJYgltpGUR6nJYib9rjMlicRkP2BCGsJc5tYtaV06dKF8gcirisEkHfffVexyJCnxhhPYzGXvrlj//zzj2S50rBhQ8UZqnG8lJQUSQRp3bo1hOUJNxLwNAIUQTytxphfEiABEnBDAhRBKILQEsRBbYCWIG7Y4zFLJGA9AeE3Q/gDERYT5raEhAQpfMiQIeaCrTo2ZswYEwFEPkkWQuyxCKlUqZIkhBw7dky+nPJXXFeUqUSJErh48aJynDsk4CkEKIJ4Sk0xnyRAAiTgxgQogjjoBdjSV31agtASxFLbKMrjtARx416XWXNnAsKS4sCBA5LwUadOHUkwmD9/Pvbv3w+dTidl/ezZs4iLi0OXLl2k8IEDB2Lfvn1IS0uzqWhC4HjvvfeU6+Y9WRZCFi9enDeowN/169eH7BjVXMSSJUvCePUYc3F4jATclQBFEHetGeaLBEiABDyIAEUQiiC0BHFQG6AliAf1hMwqCegJ/P333/jpp58ghIfly5djxYoVWLJkiXRMFkHWrl2LiIgILFu2TAqPjo5GeHg4rly5YhPG5ORkiwKIfKHs7GyIKSy2bB9++CFu3rxp8RThNDUjI8NiOANIwJ0JUARx59ph3kiABEjAQwhQBHHQC7Clr/q0BKEliKW2UZTHaQniIT0ws0kCJEACJGALAYogttBiXBIgARIgAbMEKIJQBKEliIPagBdZghw/flxaZnPixIkYN24chJm+OX8DZjsZHiQBEiABEiCBIiJAEaSIQPIyJEACJFCcCVAEcdALsKWv+rQEoSWIpbZRlMeL2BLk/PnzaNGiBb7++mtpxYmWLVvi1KlTxbnrZNlJgARIgARcQIAiiAugM0kSIAES8DYCFEEogtASxEFtwIssQUS/J1aUCAgIwEMPPSTte1tfyPKQAAmQAAm4PwGKIO5fR8whCZAACbg9AYogDnoBtvRVn5YgtASx1DaK8ngRW4KIjkw4WxRCiPjXu3dvt+/bmEESIAESIAHvI0ARxPvqlCUiARIgAacToAhCEYSWIA5qA15mCbJp0ybJEkRYg6xbt87pfRUTJAESIAESIAGKIGwDJEACJEAChSZAEcRBL8CWvurTEoSWIJbaRlEed4AlSGZmpmIJwuU1C9318gIkQAIkQAJ2EKAIYgc0nkICJEACJGBKgCIIRRBagjioDXiZJYjoOeTpMKa9CH+RAAmQAAmQgHMIUARxDmemQgIkQAJeTYAiiINegC191aclCC1BLLWNojzuAEsQ0REOHz4cgwcP9uo+kYUjARIgARJwXwIUQdy3bpgzEiABEvAYAj4+KviUKQ+f8pWd+y+oAnzUauemKZexVBB8/ANck3bJ0vAJKOGatEs8BJ8SpVyTtn8gfEqVcV3apcs6P+1ylfSWE3K7c+Zf0cZKly3yfujcuXM4efJkkV+XFyQBEiABEiABawhQBLGGEuOQAAmQAAkUSGDGjBkIDQ3lPzJgG/CyNrB+/foC730GkgAJkAAJkICnEaAI4mk1xvySAAmQAAmQAAmQAAmQAAmQAAmQAAnYRYAiiF3YeBIJkAAJkAAJkAAJkAAJkAAJkAAJkICnEaAI4mk1xvySAAmQAAmQAAmQAAmQAAmQAAmQAAnYRYAiiF3YeBIJkAAJkAAJkAAJkAAJkAAJkAAJkICnEaAI4mk1xvySAAmQAAmQAAmQAAmQAAmQAAmQAAnYRYAiiF3YeBIJkAAJkAAJkAAJkAAJkAAJkAAJkICnEaAI4mk1xvySAAmQAAmQAAmQAAmQAAmQAAmQAAnYRYAiiF3YeBIJkAAJkAAJkAAJkAAJkAAJkAAJkICnEaAI4mk1xvySAAmQAAmQAAmQAAmQAAmQAAmQAAnYRYAiiF3YeBIJkAAJkAAJkAAJkAAJkAAJkAAJkICnEaAI4mk1xvySAAmQAAl4CQGdl5SDxSABEiABEiABEiABzyFAEcRz6oo5JQESIAEvJpCGVdEbnFK+O4d/wfzFS7Bw2R6kaHVI+20yftiQ5YS0dUjdGYmwiPmYvyAcYWGRWDRrDjZc1Do+be1V7PslGtHR0YheOg+jv5qI8K/nYIsziq05ge07riLn1i4s/CEC0csWYVbYZlx2QrEdD5YpkAAJkAAJkAAJeBoBiiCeVmPMLwmQAAl4AYGckz9j6qwl+pdy8WIePR+fjI9xQsnuYMXcSKTqAO21OIQv2osb16Mwf2WmE9JOx8/zonEbWdg2bQYSNAAyNyI88pLj09Zexq8Lw7BifwpytElYHL4ZN7bGYqczRJCs7Zi34BTuxUUg8qxe+cjcOB+LnSH+OJ4sUyABEiABEiABEvAwAhRBPKzCmF0SIAES8AoCOVewefYiHLgrl+YWloSvlH848G8OzqyYgSVH0yAmo+Rc2oJ5P36O6b84QwTJwe8rfsbh7Nzi5ZxahPm/3ss94NA9HW4fi0XU4h8xctomOEP/kIqj2Y/w8T9iyU+TELFPFP4+DoaHY48zkDuUJy9OAiRAAiRAAiTgiQQognhirTHPJEACJOCFBDQaYRrhjE2D9PRc4SE7aS/2X3LN3IyctNu462zXILoMpKZmSCKQM2jnT+M+0tKogOTnwiMkQAIkQAIkQALOIEARxBmUmQYJkAAJkAAJkAAJkAAJkAAJkAAJkIDLCVAEcXkVMAMkQAIkQAIkQAIkQAIkQAIkQAIkQALOIEARxBmUmQYJkAAJkAAJkAAJkAAJkAAJkAAJkIDLCVAEcXkVMAMkQAIkQAIkQAIkQAIkQAIkQAIkQALOIEARxBmUmQYJkAAJkMADCGTj7KnEB8RxUHD2WZxKzHHQxR9wWRemnX32FFxXbNel/YAaYTAJkAAJkAAJkICXE6AI4uUVzOKRAAmQgPsSuIeDy2YifGk0oqPDMeybX5yX1U0jZF0AACAASURBVHsHsWxmOJZGRyM6fBi+ccoSuYbiuTDteweXYWb4UkRHRyN82DdwbrFdl7bzGhZTIgESIAESIAEScHcCFEHcvYaYPxIgARLwVgI5x7EoIh7ZhvLpdM5bKzbn+CJExCspw4lJw3Vp5+D4ogjkFlvnxGVyXZm2t95ALBcJkAAJkAAJkIA9BCiC2EON55AACZAACRSKgDblAFYvi8L3QwcidIGwBFmIUdNjC3VN607WIuXAaiyL+h5DB4ZigbAEWTgK02MzrTu9ULFcmLY2BQdWL0PU90MxMHSBZAmycNR0OKfYLky7UPXFk0mABEiABEiABLyRAEUQb6xVlokESIAE3JxAzqmd2J1ibPlxH4f2H3NCrnNwaudumCZ9CPuPabw77ZxT2Lk7xcTy4/6h/XBOsV2YthNqlUmQAAmQAAmQAAl4FgGKIJ5VX8wtCZAACXgRAR0yUpNw7Y4WyL6OlFvGooiDi6nLQGrSNeiTToEzk4YL09ZlpCLp2h1okY3rKbdMRBEHE4cr03Z02Xh9EiABEiABEiABzyFAEcRz6oo5JQESIAEvI5CGNRPHYcOlbEB7DksjdjivfGlrMHHcBuiTXoqIHfeLRdppayZi3IZLyIYW55ZGwLnFdl3azqtcpkQCJEACJEACJODuBCiCuHsNMX8kQAIk4K0ENEcQsXA/9BNRsrBlwWKnlVRzJAIL9xumwGRtwYLFF4pB2hociViI3GIvwOILWieV25VpO6mITIYESIAESIAESMAjCFAE8YhqYiZJgARIwBsJZGDvghlYf+YmbpyIwbTIw84rZMZeLJixHmdu3sCJmGmIPCyvFOOELLgw7Yy9CzBj/RncvHECMdMi4dxiuy5tJ9QqkyABEiABEiABEvAQAhRBPKSimE0SIAES8EoCujs4vzsWG/ZeQIaTC6i7cx67Yzdg7wVnpwy4Lm0d7pzfjdgNe+H8YrsybSc3LiZHAiRAAiRAAiTgtgQogrht1TBjJEACJEACJEACJEACJEACJEACJEACRUmAIkhR0uS1SIAESIAEbCBwD78fO48ccUbOaSxdvMeGcwsZ9d7vOHZeShk5p5di8Z6sQl7QhtNdmPa9349BX+wcnF66GM4ttuvStqF2GJUESIAESIAESMDLCVAE8fIKZvFIgARIwG0J6JIRGb4emVIGhWPUSKdlVZccifD1+pQhHKNGXiwGaeuQHBmO3GIvQORFZzlGdWXaTqtaJkQCJEACJEACJOABBCiCeEAlMYskQAIk4HUEdOk4sTEMgweMRGR0NKKXhmPWimNOKaYu/QQ2hg3GgJGRiI6OxtLwWVhxzDmOUV2Xtg7pJzYibPAAjIyMRnT0UoTPWgHnFNuVaTulSTEREiABEiABEiABDyJAEcSDKotZJQESIAHvIpCOfbuPGpbIdXLJ0vdh91HDErlOThouTDt93264rtiuS9vZVcz0SIAESIAESIAE3JcARRD3rRvmjARIgASKEQENLl244pryai7hwhVnTQvJU0QXpq25dAGuK7br0s5TA/xJAiRAAiRAAiRQzAhQBClmFc7ikgAJkID7EMjG6dj5mDdxAibNGovB0+Odl7Xs04idPw8TJ0zCrLGDMT3eOdNhpAK6MO3s07GYP28iJkyahbGDp8O5xXZd2s5rWEyJBEiABEiABEjA3QlQBHH3GmL+SIAESMBbCWiOImLhHpxesgg7Mq8iJmKD00qqORqBhXtOY8miHci8GoOIDenFIG0NjkYsxJ7TS7BoRyauxkTAecV2ZdpOq1omRAIkQAIkQAIk4AEEKIJ4QCUxiyRAAiTglQR0KVi/ejdS1/6IxYnXsfKnn51WTF3KeqzenYq1Py5G4vWV+OnnlGKQtg4p61djd+pa/Lg4EddX/oSfU3ROKrcr03ZSEZkMCZAACZAACZCARxCgCOIR1cRMkgAJkIAXE9CmImFtDOLOG5asdWJRtakJWBsTBxckDdelrUVqwlrExJ03LE/sROBwZdrOLCfTIgESIAESIAEScFcCFEHctWaYLxIgARIoDgRyUnE4NgbrDl5z+ioxOamHERuzDgevOX+VGNelnYPUw7GIWXcQzi+2K9MuDjcTy0gCJEACJEACJGANAYog1lBiHBIgARIgAQcQSMevYbOxM+U+UnfNxo/b0uCsyRlI/xVhs3ci5X4qds3+EdvSnJYyXJl2+q9hmL0zBfdTd2H2j9vg3GK7Lm0HNF5ekgRIgARIgARIwEMJUATx0IpjtkmABEjA4wlIjlH3QVqXRXMAEYsOQ5OdgQwnLNQiOUbdp09IcyACiw5rkJ2Roc+Lg8G6Lm29c1J9sTU4ELEIhzXZyHAGcLgybQdXKC9PAiRAAiRAAiTgUQQognhUdTGzJEACJOBNBO5h39xxCNu0F5vDxmDyL4dxZMUUzDvkhOkp9/Zh7rgwbNq7GWFjJuOXw0ewYso8OCNpuDDte/vmYlzYJuzdHIYxk3/B4SMrMGXeIadMRXJl2t5017AsJEACJEACJEAChSNAEaRw/Hg2CZAACZCAvQR0NxG7eAkSjhzBEcO/Q+sisPJ0jr1XtPo83c1YLF6SoKR75MghrItYCSckDdelrcPN2MVYkpDL+8ihdYhYeRpOIO7CtK1uFoxIAiRAAiRAAiRQDAhQBCkGlcwikgAJkAAJkAAJkAAJkAAJkAAJkAAJABRB2ApIgARIgARIgARIgARIgARIgARIgASKBQGKIMWimllIEiABEiABEiABEiABEiABEiABEiABiiBsAyRAAiRAAiRAAiRAAiRAAiRAAiRAAsWCAEWQYlHNLCQJkAAJkAAJkAAJkAAJkAAJkAAJkABFELYBEiABEiABEiABEiABEiABEiABEiCBYkGAIkixqGYWkgRIgARIgARIgARIgARIgARIgARIgCII2wAJkAAJkIBDCWRkZGDDhg1Ys2aNQ9PhxUmABGwj8L///Q9z587FuXPnbDuRsUmABEiABEjAgwlQBPHgymPWSYAESMBdCZw5cwbTpk1D06ZN4ePjg0qVKuGvv/5y1+wyXyRQbAmsWrVKukfFfdq/f39s3rwZmZmZxZYHC04CJEACJOD9BCiCeH8ds4QkQAIk4BQCp0+fxuDBg5UXKpVKJe2r1Wq88soraNeuHf+RAduAG7aBJ554QrlvhRgi/pUrVw6LFi2CVqt1Sv/BREiABEiABEjAWQQogjiLNNMhARIggWJA4OLFi+jVqxeeeuop+Pv7Ky9WI0eOxH/+8x/+IwO2ATdrAxs3blTuU3HPCqstIVguXLgQGo2mGPRaLCIJkAAJkEBxI0ARpLjVOMtLAiRAAk4ikJWVJb3wNmnSBMHBwYiLi3NSykyGBEjAGgJiilqXLl0grLbCwsJw5coVa05jHBIgARIgARLwaAIUQTy6+ph5EiABEvAcAqmpqZ6TWeaUBIoBgbS0NFp7FIN6ZhFJgARIgARMCVAEMeXBXyRAAiRAAiRAAiRAAiRAAiRAAiRAAl5KgCKIl1Ysi0UCJEACJEACJEACJEACJEACJEACJGBKgCKIKQ/+IgESIAESIAESIAESIAESIAESIAES8FICFEG8tGJZLBIgARIgARIgARIgARIgARIgARIgAVMCFEFMefAXCZAACZAACXgMgevXr+PChQu4evUqhOPZ5ORk/N///R/u3r0rleHPP/9EYmKitOpHSkqKFC8pKQli35mbyI/I1//+9z8p7cuXL0u/5Tzcvn0bIl9y+KVLlyCWWzbeRNnEcZF3sYrJrVu3jIO5TwIkQAIkQAIkQAJWEaAIYhUmRiIBEiABEiAB9yOwatUqfPXVV6hatSp8fHzQoUMHfP311/jvf/8rZfbIkSMYO3YsmjVrJoWL5YrFb3GeM7eEhAR89tlnCAgIkPLRsWNHhIaG4p9//pGy8euvv+KTTz6RwkQ5evbsienTp5tkcc6cOahbty7UarUUvmXLFpNw/iABEiABEiABEiABawhQBLGGEuOQAAmQAAmQgBsTqF27NipUqKCICnmzOnDgQElgOHToUN4gp/5u1KiRJGLI4kfexMuXL49q1arlPaz8XrRoERYvXqz85g4JkAAJkAAJkAAJ2EqAIoitxBifBEiABEiABNyIgJhaIqwnunXrZjFX9erVQ1BQELRarcU4zgh4+eWXpbymp6ebTS44OBglS5Y0G/b3339j2LBhZsN4kARIgARIgARIgASsJUARxFpSjEcCJEACJEACbkggKipKEhbEdBFz240bN6Tw1157zVywxWMajcZimByg0+mQk5Mj/3zg3zfffFPKi/Bjkndbu3YthCWIEHT++uuvvMEICwvD2bNn8x3nARIgARIgARIgARKwhQBFEFtoMS4JkAAJkAAJuBmBDz/8UBIOTp48aTZnwv+HEBamTp1qNtzSwT59+uCnn36yFCyJH8J3x88//2wxTt6Ajz76SMqL8BFivGVnZ2PUqFF4/fXXpXDhINV4++OPPzB+/HjjQ9wnARIgARIgARIgAbsIUASxCxtPIgESIAESIAH3ICD8gVSqVMmiP5CPP/5YEhZs9QcirDHat2+PuXPn5iuosP546623MGHChHxhBR0YPXq0lJfNmzebRJs9e7a0ss37778vhZ84ccIkXDh7tTSFxiQif5AACZAACZAACZDAAwhQBHkAIAaTAAmQAAmQgLsSkP2B1KpVCyNHjjT7r2bNmihTpoxd/kCysrIkIWTWrFkKAnsFEHEBseKLsEpZsmSJcj2xtK+8EsyIESOk8J07dyrhwsJlwYIFym/ukAAJkAAJkAAJkEBhCFAEKQw9nksCJEACJEACLiQg+wP57rvvJEuK5ORkk79iqVwhOtjqD8S4SLIQMmPGDAjnpN27d7fZAkS+XmRkpJSfH374QT4kLembmZkp/Z40aZIUbryE7/Dhw+0ScJQEuEMCJEACJEACJEACRgQoghjB4C4JkAAJkAAJeBKBB/kDWb16tSQq2OoPJC8DIYT861//wlNPPWW3ACKuuWHDBik/Y8aMkZI4fPgwfvnlFyU54YNEiDayL5L169fD2CpEicgdEiABEiABEiABErCTAEUQO8HxNBIgARIgARJwNYE6deqgYsWKD/QHcvDgwUJlVawU07lzZ4ildgsjqOzfv18SOYSDVLF9+eWXJvlauXKlFC4sQkSan3/+uUk4f5AACZAACZAACZBAYQlQBCksQZ5PAiRAAiRAAi4gcOXKFUkw6Natm8XUn3jiCckfiC3L2Oa9mCyATJ48GbJFiOzDI2/cB/0+d+6clGexVK6wABHTdYy3uLg4KVz4BhHOUpOSkoyDuU8CJEACJEACJEAChSZAEaTQCHkBEiABEiABEnA+AeFcVEwdEWKBue3mzZtSeIcOHcwFW3VMFkCmTJmixC+MEHLr1i0pT82bN8c333yjXFPeOX78uBTerl07CD8n3EiABEiABEiABEigqAlQBClqorweCZAACZAACTiBQN++fSXBQAgH5jbhXFSIJMYChrl4lo7JAsi0adPyRZGFEHNh+SIbHdBqtVCpVAgKCoIQafJuV69elfJcrVo13Lt3L28wf5MACZAACZAACZBAoQlQBCk0Ql6ABEiABEiABJxDQIgPwtnpzJkzJSFBiBxz586FcCAqb7/++ivEqjFNmzaVBIVBgwZBCCJpaWlyFKv+Dhw4UFm61twJshASExNjLtjisXLlylm8rlglRpRJrCLDjQRIgARIgARIgAQcQYAiiCOo8pokQAIkQAIk4AACQiQQgse2bduwe/du6d/27duxZcsWJbX//Oc/0m+xqsqePXuwY8cOxMbG4u7du0oca3asiS98jcjL21pzTRFn6NCh0lK7luL369fPoqNXS+fwOAmQAAmQAAmQAAlYS4AiiLWkGI8ESIAESIAESIAESIAESIAESIAESMCjCVAE8ejqY+ZJgARIgARIgARIgARIgARIgARIgASsJUARxFpSjEcCJEACJEACJEACJEACJEACJEACJODRBCiCeHT1MfMkQAIkQAIkQAIkQAIkQAIkQAIkQALWEqAIYi0pxiMBEiABEiABEiABEiABEiABEiABEvBoAhRBPLr6mHkSIAESIAESIAESIAESIAESIAESIAFrCVAEsZYU45EACZAACZAACZAACZAACZAACZAACXg0AYogHl19zDwJkAAJkAAJkAAJkAAJkAAJkAAJkIC1BCiCWEuK8UiABEigCAh8//33iIiIKIIr8RIkQAIk4HoCY8eOxfbt212fEeaABEiABEjAKQQuXbqE5cuXOyUtRyVCEcRRZHldEiABEshDYOrUqWjdujWeffZZREZG5gnlTxIgARLwLAJjxozByy+/jLp162LHjh2elXnmlgRIgARIwGYCly9fRoMGDfDEE09g6dKlNp/vLidQBHGXmmA+SIAEvJrAjBkz8M4770Cj0eDevXvo2LEjoqOjvbrMLBwJkID3EggNDUXfvn2Rk5OD//3vf2jevDl27tzpvQVmyUiABEigmBO4cuUKmjVrhoSEBPz555/417/+hRUrVngkFYogHlltzDQJkIAnEThz5gxGjRqFf/75R8m2eHH4+OOPkZqaqhzjDgmQAAl4AoH169dj4sSJJlm9e/cuunbtij/++MPkOH+QAAmQAAl4PgExbu3UqROSkpKUwvz999/o06cPDh8+rBzzlB2KIJ5SU8wnCZAACZAACZAACZAACZAACZAACbiAgE6ny5eq+MBn/JEvXwQ3PUARxE0rhtkiARIgARIgARIgARIgARIgARIgARIoWgIUQYx56m4hbuJbaN08BCEhIQhp1g0/nMgxjlEM93W4FjsKXV5srmciuISE4NnXvsUBjafjyMalnVFYsOY47uQXNoukcNqkGAzr2BLNDNxaDFyB6w5Kq0gybMdFsi/tRNSCNTjuKIj58qRD6vIBaCGYPtsOE+LdsyFmZ2cjLCxMMg/PVwSjA8eOHUO/fv2kOZb9+/eHOZXdKLpLd3WpyzGghegDnkW7CfFwT/I2IMq+hJ1RC7Dm+B14123Jvs2GVmAxKvs2i2iUgPv37+PatWsQjvIs/RPTZLh5OwHH9zmFJuit/b0TyuX9Y1kXtF9dKpYPaKF/p2o3AW46lFVuu//7v//DsGHDoNVqpWOi358+fTq6dOmCN954AxMmTMCNGzeU+J6wQxHEuJY08RjxuB98fHz0//zq4dN9Hj/MNy6hHfvZ2DH4YfjKTAx/fYMHYlu2HZdzp1PSl6FbWRVUAS0xLUl/Uxd19jKWv4kglaE9+fggoPUsJHvV21Y6lnUrC5UqAC2nJcExFPPWig6XZ76EANEW1VXRd2NW3ggu/71hwwY8+uijUj/y5JNPms3PyZMn0aNHD0kAWb16Nd577z0pvnA25a6b7vJMvBQg2rMaVftuhPuRt41c+rJuKKtSIaDlNDioC7AtQ0UVm31bEZBk32YOonCEN3v2bLzyyiuoUKFC7ngpzxhBHkeVK1cO+/fvN3cpHvMmAk7ocwqLy1v7e2eUy+vHsq5ov7rLmPlSgNSHqqv2hRsOZaVbLisrC2IVMOEANTExEcIHyKRJkyTxplevXnjmmWeU50CVKlVw/vz5wt6qTjufIogJah3unt+FVXM/QEN/H/hQBNHTuXseu1ZFIyoqEuEfNYW/jw+8QQTRXpyOVlI9N8QXCQ4Su3Ju4PiWnzH+9eqSkOR1Ioj2Iqa38oePjx8afpHgNMuA+2e2YmlkJCKjYrDvqnOkF5Ou4gE/xPK3y5Ytkx4M7dq1M4l9/fp19O7dG23btoUQQuQtLi4OL774ItLT0+VD7vf3/hlsXRqJyMgoxOy76iTRy1EYtLg4vZXUn/k1/AKO6gIclfuCrsu+rSA6Voaxb8sHat26dXj44Yelr4HCym3NmjXYvHkztmzZgjlz5kCtVuPzzz+XfotjW7duxZ07d/Jdhwe8j4BT+pxCYfPW/t5J5fLysaxr2u99nNm6FGK8GBWzD244lMVff/2FV199FV9++aXk8yMjIwPPP/88vvjiCxOr5djYWAQE6AUdEe4pG0UQMzWlS56F1uJrp70iiO4erp0+hPhdu/HbsSTctuv9OgdpSYcRH38IiQ+8QA7SLhzG3l17cOjcTVhjoKG7dw2nD8Vj1+7fcCzpttUvrxlRnRDoRBFEk5aEI/G7sefACVxOf9DUpGykXTmL4wl7sWtXPA6fvY7MAqwucju9BnaLIJnXz+Lwvl2I27UfRxNvIhOAJvUkDp69bfSCqMG+T+vBz8gSRHvnEo7G78Keg+dw05oKM9NOH3hIexeXj+7HgXO3lPrNTPkd+/b8htM3LCeanXYFZ48nYO+uXYg/fBbXC4aoiCANikIEyUlD0uF4xB9KtPO+eSAVp0WYP3++JIIMGjRISTMmJkZSz9euXascKy47OWkXcHjvLuw5ZEub1yAt6Qjid+/BgROX8cAuwCaYRoPHBs4XQdi32VRZppE9sW+DLc900+K6wy9hrSasO8wtgSsc4j333HOoX7++tFyuO+SXeTAmkIM7l39Hwp5d2JNwEskZRf/hoCjGU9CkIelIPHbvOYATl9PxoBGfcQkfvO/K/t7W55gtY9miKFcmrp89jH274rBr/1Ek3pRGskg9eRBnbxu3FdeMZbV3L+Po/gM4d0t+mcpEyu/7sOe30yhgKAtbxrJF0n6NG6EXjGXFVMc2bdpg+PDhUsmEBYgQRMQHPHPTtmfNmqVYhJw7d86YhtvuUwQxUzV5RRDNiR/xZpNHEFyjBqpXr4EawQ+jfpsx2JH3A0f2RWz85m2EVCsBtTIFQgW/snXRdugCHEzL80auTcbKIc/j8Zo1UKN6dVSvHoyGH29C8v4wDGgZjBIqldSgVA/VwsufrsGlHEB3bQ3+3aoeakl5eRidJ0Tgq1cfRgk5PZU/KjX5AD8dNT8HN/viRnzzdgiqlVBDJZuvqvxQtm5bDF1wEHmzmBePY0SQHJxZ0BshjwajRg3BoRbajw7HhB6NUclfz0AMvlT+FfFU17FYm2hqhK+7thmhb7VCw6ol4StzEGVTqVG6dht8suy0JE7IZdEcn4NuTR5FcNWyCBDxVf4oU0mka/hXowaCH2mEjlMOmJwnnw/k4OqOqXj/uWCUVOfmT6RXMrgJGtUKgKpkG8y+JD88ch8c/s9/ijmftsHDD8n8VfCv1BR9FhzHvdwE7NjLwqHpndHoET3D4Povou0zFeAnla8UHu8+CbNHvozqBp6qh+qgy+yjuC+npLuGzaFvoVXDqijpa1QmHxXUpWujzSfLcFo8F+VNcxxzujXBo8FVUTZAxFfBv0ylXIbSffIIGnWcggPG5wHQJq/EkOcfR02pDVdH9eCG+HhTMvaHDUDL4BJQSXWowkO1Xsanay7lDoS0iVj8fggeU+4X/T3T9IvdFoS/bBye0RmN6uiZ1KhRE3VbDMDPol4yEzD1jadRJ1jcezVQo1Y9tBy6Clfz3KJyce35O3LkSOn+/eGHH6QHxtChQ/HBBx9AmBZ61qZF4uL3EfJYTcP9qb9Pgpt+gd3mtDTdNaz5dyvUq6Xv1x7uPAERX72Kh0vI7Uq0+Sb44KejUHqpnDNY0DsEj0r1UR3Va7XH6PAJ6NG4EvyVe1oF/4pPoevYtVC6ALkdym3i4W5YmKKvxJzT4ejV9FFDvy3a2QsIPSgGURocn9MNTR4NRtWyAVI/qPIvg0ry/V+9OmrUCMYjjTpiSt7Ga3PFsW8rTn0b7HimS03Kzfs2MfgNDg7Gt99+a/YOWLlypdTXifnh3NyJwF2ciP4crzcsb9KPqgKrommPCdh40agDt6svBewZT+WcWYDeIbl9c632oxE+oQcaV/I3Gpf6o+JTXTF2baIy7VJOSx47PNxtIfTdfQ5Oh/dCU2UMWR3BL4RC6u6d2d/b+xwzNBnbxrJF8BzLuYodU9/Hc8Eljd5ZfKBSl0Rwk0aoFaBCyTazoQxl4YSxbNYhTO/cCI9IY4Fg1H+xLZ6p4Kd/Tpd6HN0nzcbIl6sb2rMKD9XpgtlHlZGseEmyaSwrtyl73gfsHctqExfj/ZDHcsfAYuwR3BRfmB1QAcg+jBmdG+WOV2vWRYsBP0v1kpkwFW88XUc/zqlRA7XqtcTQVVcL7eNMo9HgpZdeQseOHZUObfLkyQgMDJR8QCkHjXbu3bunWIMsXbrUKMR9dymCmKkbUxEkG/diP0Q1da5fB+mFvEw7zLti9MZ09wC+a1NF/9IpXth9S6Bclaoo/5CvoVNXoVTD/lidLL8Yi7H4QYx6yqjT91EhoGowqsgvquoSCCprEFT86uHz3zTIOfENQoxeJoT5qcpHBd8S5VClSlkESC/lKvgGv4tVN4zyB+Duge/Qpoq+MxEvrdI5VcvjIfmlV1UKDfuvhnEW8+JxjAiSja0DgvP5HZE4qwNRrmo1VA4KMHTSKvhWboMph3M7PU38p3hcYeaP0hWqoUaNyijjrzK84DyCAZtypxjcj/0AVfPUp0jL9J8a5bsvw+28AJCN0/O7oJYszqj8ULJCNVSvHGRgb7iOX10M3yur1rkPDpVKJb3ki/ZRvmpVlDOIUSr/Oui/MS1fatYfSMfKtytBbVwOlR9Kly+HQIOYJvH0LYny5fVikSowBBNkx7+aeHz6uKEtqtTwL10B1WrUQOUy/npRQuWPRwZsgkLxfiw+qKrOwywvQx+oy3fHsjwQNQdH4SmZnyRWBaBqcBXloaYuEYSyBi5+9T7HbwrGeHxWz/h+Een5InjgNvMiiO4mIjqWzh1UibR8H8aQuGzors1H+1LyS7k+3351h0OpMuvBW4wpHh6CuTALf/PNNzF+/HiLcd07QIP4z+oZDaL1vCxOics5gW9CSijcVWq1dO/q+8QqKBugFwBVvsF4d9UN/cM6eysGBPuaaU8qqAPLoWq1yggynOej8kXlNlMgdQGZm9CvhtzH/nLhgwAAIABJREFU+sAnoDVmGZzuZG0biGBfozbpVxcjJM9j9xH7QVXTe8X4vpH31eXRPW/jtbmi2LcVp77Nnme61KQ07t+3CUfPlrb27dtL9+7FixctReFxZxPQXcP6oY1RxjDWUakDEFS5Wu4z3UcFvypt8N0BgxRtV18K2DOeyt46wLRvlvtclRqB5aqimtF4SuVbGW2mHJY+2GRu6oca8njVyLIWyMK2gaZjSL+6IwyOJp3Y39v7HDO0DdvGsoUsV/ZpzO9SS3muq/xKokK16kZjbXPjIieMZdNX4u1KpmNLlV9plC8XaPhAJvKlgm/J8ihfUjz7VQgMmQB5KAsbx7L2tF/5VrZ3LKuJ/wz1jMfA0tg0GAMtOFrU3YxAx9Km41Xfh4cgLluHa/Pbo5TyoUiw8UPd4XsV6285r7b+nTlzJvz8/CBbdKSlpaFs2bL46KOPCryUEE7EuFd8/POEjSKImVoyFkFGbEtA2JuP6S0tVAGo3flbrN6xF0evGH+3v4tfhz4udSaqgNp47euVOCGbkGmu42DkUDSvIG5qNSq8Fm6kqgLatEQk7N6Cr1vnvjSIQX6F5kOx5Hg6dDmpiF/wNUZ+vwEXpZdBHe6ci0LvWvoXBpVvFbz41VqczxCChxa394eiZZAKPqqH0O6n1Fw18O6vGCq95KoQUPs1fL3yBHKzeBCRQ5ujgnhYqivgtfBLRlM5TAFZJYJkX8HeZXPxw/TpmDZtmsV/06fPxLyYBKQKXUhzA2f2RaFvPYNjWiHIvPsj9iQbzAh0Gbiw5Tt0qiO+3KoQ2HgMDipjMg2un/oNvx2/gBv3c0UmbdpBhL5QCiofNcr3Xm1k1ZGN66f2I275EDQSPkF8a6P3vG3YsWOH4V8cdsafwLU8FgyCRM7J7/CceHkWL2KtPseK47cUS4WslAREfNBAb11iQQQR51V5aRTWJ+rbj+7OQYQ+L/KoQulOi3FLwZ2NK3uXYe4P0zG9AIbTpk/HzHkxSBAQs64hfnQzyceByr82uoUdw13dbUR20gsB6kov45v4W9BmbsNHNUX7CUDbsNw2orl+Cr/9dhwXbtzPrX9tGg6GviB1suryvbHaiEn29VPYH7ccQxoJnyC+qN17HrYpDHcgbmc8TpiDCC3SEhOwe8vXaK0IekI4rIDmQ5fgeLoOOanxWPD1SHy/4aJJZ55z+zwSdschbscmjH5Bn65FEUQ0q2sHsPSLV1DdT/8AUVdsi6lH7kKTvB4DnwjUv6irg9C4z0xsOavYJSi1UJidatWqwd/fH0OGDIHxlJjCXNNl5+bcxvmE3YiL24FNo194oF8g3Z1ziOpdSy9sijb/4ldYez5D6o+0t/cjtGWQ1OYfavcTUg1arebGGeyL6ot6fvrBl6pUQ7z74x7kdgEXsOW7TqgjLI9UgWg85qAkfmWnnsTusJ6oKQQPIxFEDIyvHd+LHSuHoank+0cWQcSXles4tT8Oy4c00peldm/M2ybf/zuwI24n4k9cM+ozDOTZt8GHfVsBfZs9z3R92/Kkvs24HxKrAfj6+qJx48bGh7nvUgJaXI54AxWlMV0ZPPnuLMRduq8fD2rv4lzseLz+sH4s5f/YYGwzWDXb1ZfCnvGUBjfO7ENUX/00YfFSW6rhu/hxT7Khz9Uh48IWfNepjjSeUgU2xhhpwJeN1JO7EdazZn4fa1nXcHzvDqwcpvdblyuC2N/fZ1/Zi2Vzf8D06ZbHsdOmTcf0mfMQk5AqjZvsfY7pm4uNY1l7n2PIwcnvnpPGdUJkavX5Chy/JU8+ykJKQgQ+aKC3kjT9OJQrglg9lrXjmZl1LR6jm4nxnQr+tbsh7Nhd6G5HopMkBKhR6eVvEH9Li8xtHxme+20RJg8kxLjPprGsPe1XvrntHcvm4Pb5BOyOi8OOTaPxgvQeYlkEEdar1w4sxRevVDd8aFejYtupOHJXg+T1A/FEoGF8G9QYfWZuQWGHssL5dcWKFTFgwAC5oFi4cCEGDhwI4ROkoE04+xciyI8//lhQNLcJowhipioUEURdBtWrB+m/GKrLIeTf63FF7ieMztPdjEKXsmJg7o+nv0pQTPdyo+hwfXkPvfWBfyOMO5b3IplY3l28CIupGaXQ8IMlOGP0spl7HcOeZh8+lcQCP9T/906YzMrRXsIMg6PKBiMPGF4gdbgZ1QVlVWJKydP4KsGMOb7uOpb30H8d9W80DvmyaEjaGhHkbnRXlDZRJvUvNeLGyPfPtyYG/WpQM3JOILSJvuMr2WoqzuXFBCDr4Cg0Egqq4Yu+wkaIJDsWYdKIfni72xt4/Y2u6PnhQLzZtKxUfwHtfkIewxjYPgdQg73D60q+PXxr98NGM3OHdCkR6ChWnAl8AVMTZUEm98Hh98Rn2Gesn0GL0xOflV7E/Bsbcb8bja55lN987BSevqg56FdkQ4cbP70qrZri99gwg1VDFta9WwFqHxWCeq7UDzA0v2FkfSE2+ePFGcaClxh47MCiSSPQ7+1ueOP1N9C154cY+GZTlBWDqYB2+Ck/RPt9gmQuR3eDNYZ44f1gyZn8L51KBefdyUBUp8CCLUGUU7KRuLw/njLwVAfVQd1qeosSIVp2/uEg0k2NppQz7d0RS4eJ+mrevLnkLDA8PNzeS7ndedb0AeKhLfvB8av/b+w07aRwaYbBIWmDkSZLbeecCEUTMSBQlUSrqecUgTEXQhYOjmokCc76LyH6EM2+T/XiiYkIog/TXZ2NNpKPJyMRRAqyfS41+zb2bbltsaA9G5/pJpdy777NJKsA5s6dK/V1X3/9dd4g/nYVAcNYSnwAqtptidkV6bKOTUSLkmLcWgavR1xXPpjZ15fCjvFUDk6ENtF/tCnZClPND/gwqpF4Vvvi4SFxBpq5z5b8juZ1uDq7jX4MpFiCyJVga39/F9Fd81iSKmOu/GNZ35qDkDuUte85JuXU5rGsreUSKsFeDK8rxoC+qN1vo5lp8DqkRHSUVk4LfGEqlKGs8XPdyrGsXc9M3Q389KpwsumHx4YZrBqy1uFd8TFZFYSeK/UvSJrfRqK++Gji/yJm5M7ZAWD7WNb29wG5XQEozFg2IwqdAsXH2IJEEENa2YlY3v8pw/uVGkF16qKaZFEiPm53xg8H05X72Ch3Nu+KvlyMX7dv327zuZ07d5bOFU60PWGjCGKmlhQRROnw1KjWYzmuW3hRyt79bzxqbHatnJe/oxRfMP+1IPd7vz55ecCkQpnXFhjmOJrJmHxIEUEC0HpWsmmj113F7Db6zqPuiHiDCJKN3f9+1Ox0E3Mv1qrAfyFfFg1pW/MCpE3eiND3OqFD+/YQK2NY+te+/WvoNmAW9sligiKC+KNJ6AkzL0Ci896DYY+JzltvxSCypUvdjtBXayGwAOEl4NUiEEEUtr6oJYkOcoUY/81BSsJ6rNl7yUgMK+ihrcWFKc9LAwG/J0fhkDz1Q5uMjaHvoVOH9mhfAMN27dvjtW4DMGtfGnSFEUF0qdge+ipqGRRlc+3CJ+BVx4ggqjJ4bUGKaTs2Rmp235YXBXEBHW7vnYDWFXPNLNVBIRi+8ar5dmY2TesPilUTBMPPPvtM+iusQbxls6YPMBZBbBmoKiKIfxOEKvatpuQ0e4bhMTHwCcj9+mPfwN32wSP7NvZtpq3R0i8bn+kml3Hvvs0kqwDeeOMNqY/btWtX3iD+dhWBu0vQ+SEVfNSV8f56C1/UdFcxRxoryh9R9Jm1ry8tnAji3yQ0dzqDCTMN9gx7TO9Uvm2YIaSg8VRRiiBaJG8MxXudOqB9e8vj2Hbt2qP9a90wYNY+RUyw9zlm31jW9ueY8mHAt1buR0gT7sLsOQUJ69dg7yXjj6YFsTc/lrXrmVkYEcTOsWyRiCD2jGVtEUFEHeluY++E1norL+ldU42gkOHYeNXMV+O8dWrlb+HgWlgxZ2Za6DsKuE6rVq2k58HNmzcLiOU+QRRBzNRFfhHEByq/6mg3JcHU6sJwbnbcENS2VgTx8Uer6RdzpxtI15AHTGpUeHed0cuzmcyJQ3aIIHFDalstgvj4t8L0i7IVg2kerHsBMj3H6l+KCOKL4P5bcp12Gl8gPQY9JDW4BF6LuA1oTmByS721jkpdBo+98gE+Hz8Z06ZMxJjh/dC+nt7CpkhEEG0SpkpTMPxQX7GyMc6cpX3bHxyWrlTwcXstQTQ4MbklgoS1h0qNMo+9gg8+H4/J06Zg4pjh6Ne+nn7OoaNEEHUFvLvO+EFbcCn1oTa+KOhuI/7btqhmmBYjBAqVugKeG7kJRfjsUDI+ePBg6UEglPSmTZuicuXKXrNqgnV9QEFt3vJAVRk8+gaj/5Zcvz8KWADpMT2kqXuqEq9BdAFis2/gbvvg0TgfNu2zb8sVeG0CJ0f2sL4NNj7T5WJKf927bzPOqlarleaJC2d5nufw2bgkXrZ/ZzE6iqmm6mrot8nCs1W8aLYTH8x8ETxgq+JXy76+tHAiiG9wf5jv7tMR00NvyVritQhDJdn3bBHTxZUl0R28GphdzzG7x7K2l0ubNFU/BcOvPkYekL+8WXMPFMTevAhizVXzxbFbBLF/LFskIog9Y1kbRRDd7Xh827aa4n9STBlSV3gOIzcVzQe969evS2PXp556Kl+1POhAenq65Bi1QYMGD4rqNuEUQcxUhSKC+Abj/QU/Y1iIfkqFj7o8nh+9I9+0Ct3VuWgrVHdVCTQbuwsXLl6EcBBm/t8lpN7NKzDYOGCyWQTR4erctnhITIcp0Qxjd12wkDdDni+lIl8WDZysewEyA9WaQ8qLgg9UpUMwcscNU7Eo5ypiBz0h+WdRBbbAd2e0yNpmcLDlWw2dws/lEZCysXNoHf3c0aKwBMF9rO5VXppaUqLlNCMTwfyFu3/rBnJXoXPSg8NeS5CsbQanlL6o1ikc5/KMmbJ3DkUdyd+CgyxB7HlwwIYXBc0lrB4sO4hTI6jR2+jfvpZhZaAA1O4yC4dMpmvkr09bj9SpUwclS5aUlPRJkyZJD5WtW7faehm3jG9dH1BQm7dCBBE+ckJGYscN074y52osBj0h/CepENjiO5wxBGsOjEQDyTrkJfxw2dRkL+vIGDTO6xNEImv74NHuCmHf5hoRxFV9m7NEEBf0bcb3wJEjR6S+7eWXXzY+zH1XE9AcxFdP6Kc71OqzHrdNu0Qpd9qkuXi1rJhe8BDazLmiWGLa15cWTgTxUZVGyMgdMO3uc3A1dhCeEGKOKhAtvjtjoKrBgZEN9NYhL/0A0+4+C0fGNNZb1hZ6Ooz9laiIIDY8x+wfy9rxHLu/Gr3Ki7ovgZbTEk3H2SbFvo9bNzKMwgt6rruBCFKI/t4TRBDNpdUY3LiMwUVDEBq93R/txWqU4qNeQG10mXXI7Id6kyp9wA/x4U58JBRTuW3dFi1aJJ0rpkh6ykYRJG9N5WQgJSEULaRBcz18uk8D3e29+OblyvrlV1Vl0Hjwzzh8/hKu3zOMwHWpiO5eWWqY6rJNMWjJMcXpqHR5XRZunN6FX36cgC/HLcJBIwcEWbeTkZR4ErM6PCQ58CzXdT5OnT+P8+fPIzHxIlIz8po46ZCZsg79HxGOLf3RIvQwbisOQgHdvZOY+LzeYWSdARsg+zrSpUaje2W9c9ayTQdhybHbRh0boMu6gdO7fsGPE77EuEXGPhJykHH9Ei4k6vN0fNor0nxLdbVeiDplyOeFy7h538xTNi/bB/02elGQvtT7V0bjN/phxOixGD28Dzo8KS/5Goj6Q7dKpofpizvqndb6P4vxv+e+vWenJGDZuG5oEKRficK/1SQcSb1nWubUMLQVvgLUFdF9mWGVCimPGtw8thLfvNcaIW2/wtZbuWVLW/seaghBQF0Ozw6NxjEZsKFsurvnsCH0X6gZEIBHB2+FcCGky0zBuv6PSGKMf4tQHDausOxb2D86RP/QrjcUm69nKoORB+HKF667j3OTX5Tqx7d2f2yQ8pbrE6RMl8W4IUR/I58gzcefwL3bhq9GPv54dvzvuUJSdgoSlo1DtwZB+pV5/Fth0pFUyM1eSl+XirC24muSGhW7LzMRCDU3j2HlN++hdUhbfLXVeApYFm4nJyHx5Cx0kEx2y6Hr/FNSmz9/PhGJF1ORr9mLxHIycP3SBSRK98dxTHtFn261XlGGeyYRFy7fRG5T1CLtzCZ83/lhveAhBiTNxmCfuP9ykhHzbh2DZ3Q1yjYZiIXxlwq5TLG+Rs6ePSs9CISDKLElJSVJfkHeeustfQSP+9/2PqDANq+7h5MT9VPAfOsMMLRTPZTcwaOYSqiCf+XGeKPfCIweOxrD+3TAk/JSeYH1MXSrmAKm33TJc9BGTOVSV0anBbIzXR3uHJmHNx/VDxJ8fOtgwIZcR8ZiilRqWFt9f1axO5YZ+7vR3MSxld/gvdYhaPvVVhh1AfbVHvu2YtK3AbY/0z2nb8vb+MWSuOJZPXHixLxB/O1SAlqcndEaZcSHL9/KePHLtTiv+CLT4vbRRej3tN7fhW/1txFj1PfZ15eKacm2jqdyfYKINiR86lVu/Ab6jRiNsaOHo0+HJ1FBstxUIbD+UGyVp01Dh+Q5baTpz+rKnbBAv2IAoLuDI/PexKPCcbaPD/I+W5zZ39vzHLN/LGvPcywNa9+rIY1J1eWexdDoY8q7gr7Z6nD33AaE/qsmAgIexeCtemeYBT7Xi3Asq7t/DpNf1Fsp1e5veI9RfIKUQZfFN6Sp/rk+QZpj/Il70KXbP5a1vf0KUvaNZXMyruPShUT9mPf4NLwivYdUQ68owzg48QIu3zQ4MhbJaNNwZtP36Cw5Mxb3Smk0G7NP8mWXkxyDd+sYVk1Ul0WTgQsRf0m52W3uhdavXy/dP08++aTN57766qsQCwJ4klUgRRDjas45ge+eK527XrafXgQRUdJX9kIVMV1A8fehgrpsa8w4oxcpxHrRfeoZVnhRqRBYoQ6ebBqCpk/XQ81y8vKuovGWwGsLxQuhDjeXv42qRub5udfOTUdV5jl8e1wWQnRIWdodVUzOUSHw8X8jLgvQ3foFvasZLRfpo0KZllNxSjpdi+SVfVDPsBqHShWICnWeRNOQpni6Xk2Uk5efFIpiidcgZRE5ODapuRVOTsWytd0QdU1+JTGGasO+8qLgi+rPNEMd8YKs8NYzUflXwQvD1yDJYMGnTZyDV8TXDCnflfH4M03R6PHqKG20jJp8DZW6LFrPOJ2boZzTmCKtHiMcxpbHI0+H4NmQRqhXI0hZNszH7zEMM143VXsFy3vLL88qqALKoVb9xghp9iyaNKyNCoF60UUSBXqswK2UpeiuLEtsKENAHXy05R6QsREDapsu+SqmXfWKsWcu3V3E9g02MpET1jQvYPLJewbHqCJtFUo1HoPf7suOUfUDj+D3wzDnFYO1k6oEKj/+DJo2ehzVSxu3JUObVKlRtvUMnJabJHJweop+9RgxiCn/yNMIeTYEjerVQJCyBJjeuZUEXncTy9+uapJPuX5y/6pQ5rlvoTR7cWLOMUxqboWTMrFqT7coKSntualoabT6jNRG/OvhMyFspkago1hFybh9qSugZ4yyCHBuO7FxT6yIJK67atUq5UyxRK5YHvnYsWPKMc/Ysb0P0Jlr84GP49/6Tgq/9K6mF5QN7FVlWmKqvpOCMnj0rY5nmtWRrNdM6kgII1VewPA1SSarBkF3BQs7CrNpMc2pFGo0bIqmT9ZEWZO+UrT3Mmg59ZSCPuf0FLwgOedVwb/8I3g65FmENKqHGkG592Wuk2HlNNt32LdJU0q9um+z65nuWX1b3obfoUMHqa9LTEzMG8TfriagOYdF3R82jGVU8CsTjAZNQtD48Sp4SK1/9qlKP42PN+Y6RZWybGdfCpvHU7kiiG/1Z9CsjvgQaBhnyH9V/qjywnCskQd8Bqa6KwvRUVpxUQV1qRpo2LQpnqxZNt+4wvjZIk51Vn9vz3OsMGNZe8qlvbIcveWXZ5UKAeVqoX7jEDR7tgka1q6AQEMbER8Je6y4DbPPdUeMZe/Gom+wn1FbUKH0C5Nx8p7BMapoG6pSaDzmN9yXHaOK575/MD5cfcT+sayt7dfOsWzOsUlobsWiB0K87BZ1TVr189zUlvqPvfJ9IcZB9T7DPo0OqREdEZTHH6K6Qk/YO5Tdtm2b1KeL5XHF9BZrt4SEBGmVsLVr11p7ilvEowhiXA3aC4h4sw5KyS/QRiJIxo6RaFLBX1mnWqXyQ+lHeyLSyHeG7uY+zO77HILzvHhJg3iVH8rUDEHnEYtx1GB6f2frCDQul3tN08G+uNF9UbJ2V8w/L5uE63ArdjCeNDpHpQ5ElZYTkSBEgbvb8VmTCvCXH3C+pfBIj8XIzaION/fNRt/ngvPcUIaXc78yqBnSGSMWHzWYVGmRGN4NtaW1uPM8nJSb0QcqlT/KNhyEdYX9XKq8KPijxffncC85HsumfolBH7yDdz/8CJ9/uxBbz95Vvv7qq06La1vHoX2dkrnildRJqvFQcAha1DOYjol1xUs9gh6LLxrXODQXYvDxc1VzRQ9DuVS+pVGrRU+MXfE78i2cqrmEjePfxDNVDF+YjVgIocEv6FG0GRiGA7d10N2KxeAny8FfZXjhVqkRULkFxsVnApl7MKZZJQTIDxuVCv7lGmHYFus7ntzCZGLPmGaoJItZKl+UqvMWFiXliiAqdQlUf2UajikiiApq/wpoOnIHtNe2Ylz7Oigp50Uqkwrqh4IR0qIeyhgEQFW+NiUsSy4g5uPnUFURPWTBxBela7VAz7Er8LsC8Q62jmiMcv4qo4ecadtS+ZZE7a7zoTR7UUhtIsK71UZJ+d40YS6fr4LKvywaDtJ7pdalrkS/+kHwU9j7omStzph3Vgtk7MAXIRWVe0X4Qgmo1Bzj9truCCq3DvR7woxQngojhx06dEh6sIiXBs/abO8DzLX5wCotMVHfSWH7Z01Qwd8gFop2+kgPLDZ0Usrg0b8Fvj93D8nxyzD1y0H44J138eFHn+PbhVtx9q55sVWXshWj2wQbOUgWQvVTePebwWguLPvM9gEaXIj5GM9VzRU99P2wCr6la6FFz7FYkdt47a869m3FoG8DbH+me1bfZnwD3Lp1C2Kg/OKLLxof5r47Eci5hu3f9kDjinn6N1UJBLcciPmHzK8mYV9fKoYCtoynckUQ/xbf49y9ZMQvm4ovB32Ad979EB99/i0Wbj0L8929DilbR6NNsGGZezEeEB9onnoX3wxuLlnWivGz8bNFXy3O6e/te44VZixrX7k0lzZi/JvPoIrBesbkHUTlh6BH22Bg2AFpOpW557pDxrJ5xsVizFnnrUVIUkQQFdQlquOVacdyRRCVGv4VmmLkjoxCjWVta7/2jWW1ieHoVrukyYcgE+5SW1bBv2xDDFqn/2CeurIf6gf55b5/+pZErc7zoB/KfoGQiv7K+49KHYBKzcfB3qGscGiqVus/LC9btsyq3kycExwcjE8//dSq+O4UiSKIA2oj504SErauwfIlixG5dAXWbN6No0m3FcdTDkjSxkvm4E5SArauWY4liyOxdMUabN59FEnG0zRsvGKRRM/zoiBLP1ZdO+cWzuxeh5+jIrE0JhY7jyXjnvl3JTOXy0LqiTis/TlKqq912w/g3E2jOUZmzpAO5dzBpcM7sD4mGpGLoxD9Syx2HDyPW1acaumSrj2eg1tndmOdxCEGsTuPIdl6iMhKPYG4tT8jKnIpVqzbjgPnbrpRm3cO2StXrkhihzwVxjhVYQ0iHnaWVlH466+/MGXKFLs8chun48n7poNHm3oAQ7EzkXJ0G1ZFL8GyNXE4ddNKp29ZqTgRt1bff6xYh+0HzsGaLsBq1uzbrEblmIjs24qaa1hYmNSfWTtQLur0eT0bCGRdx8ldsYhZugTLVm3GbxfSrVgVzc6+FNaOp/KIIHZ19yk4um0Vopcsw5q4U7C2u4eD+/tCPccKM5a1s1w5dy7h8I71iImOxOKoaPwSuwMHz9/y4PFbYfp7a9uvDfefh0V97rnnpL5dTIm5d6/gqTXCObbwCfXRRx9B7HvaRhHE02rMm/NbmBcFb+bCsnkMAXmO/OrVq/Pl+dq1ayhdurSkmKempuYLF/PqW7ZsiX/++SdfWHE5UKjBoztDYt/mzrXDvNlIQPRRISEheOGFF6DT5f/asGXLFjRs2BBXr1618cqMXnwIFIEI4qawvPY55qa8ma2iJSCmtMjWKV27drXo4+P3339H69atPdonFEWQom07vJqdBO6fWYtpo/qiZVXh8NUXNV7qi2EjPsfYmZtxwWMtK+yEwdM8loBQzsuVK2fRmmPBggXSw6VZs2b4448/lHKuW7cO9erVk1ZtUg4Wq537OLN2Gkb1bYmqwvGwbw281HcYRnw+FjM3X/DgL1IA+7Zi1ZC9trCZmZnIyMiQ/gmxt1KlSjh+/LhyTIT9+eefEFP/xHTAefPmeS0LFqyQBO6fwdppo9C3ZVXJOadvjZfQd9gIfD52JjZ79IDPe59jhaxxnu5hBL788ktFCBHOTidPnowDBw5Ifu1WrlyJDz/8UBLBxTPAkzeKIJ5ce16T90ys7lXOvI8I4Zh0j5Um7V7DgwXxRALiYSDU85kzZxaY/e+++06ac1m5cmV069YNjRo1wpgxYyDmVRbbLXM1epXL46jW4PdFOCb13C6AfVuxbdNeUnDhHE/0U/KXwQf9FT6R9uzZ4yWlZzEcQSBzdS+Uy+PMUd+uhBP1PaZOrx2RAUdd02ufY44Cxuu6KwFh7SdWimnRooVJ31+9enW88847iI+Pd9es25QviiA24WJkRxG4cyQKY4f0R9++fdCnj/5f37798cnENTiXu/Kto5LndUmg0ATE0rhHjhyx6jqnT59GVFQUNmzYIH1Jteokr450B0eixmJI/77oa7j/+/Tpi779P8HENedyl232QAbs2zyw0phlhcDFixch/H5m0LHJAAACCklEQVRER0db/CfCxRTACxcuKOdxhwQsErhzBFFjh6B/377KeK9P377o/8lErPHoAZ/3Pscs1iUDvJ7AjRs3IFYAMzeN29MLTxHE02uQ+ScBEiABEiABEiABEiABEiABEiABErCKAEUQqzAxEgmQAAmQAAmQAAmQAAmQAAmQAAmQgKcToAji6TXI/JMACZAACZAACZAACZAACZAACZAACVhFgCKIVZgYiQRIgARIgARIgARIgARIgARIgARIwNMJUATx9Bpk/kmABEiABEiABEiABEiABEiABEiABKwiQBHEKkyMRAIkQAIkQAIkQAIkQAIkQAIkQAIk4OkEKIJ4eg0y/yRAAiRAAiRAAiRAAiRAAiRAAiRAAlYRoAhiFSZGIgESIAESIAESIAESIAESIAESIAES8HQCFEE8vQaZfxIgARIgARIgARIgARIgARIgARIgAasIUASxChMjkQAJkAAJkAAJkAAJkAAJkAAJkAAJeDoBnz///BP8RwZsA2wDbANsA2wDbANsA2wDbANsA2wDbANsA2wD3t4GKIJQBKIIxjbANsA2wDbANsA2wDbANsA2wDbANsA2wDZQLNqAz969e8F/ZMA2wDbANsA2wDbANsA2wDbANsA2wDbANsA2wDbg7W2AIghFIIpgbANsA2wDbANsA2wDbANsA2wDbANsA2wDbAPFog38P2nemYIzUDaz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" y="3337397"/>
            <a:ext cx="4934585" cy="3099410"/>
          </a:xfrm>
          <a:prstGeom prst="rect">
            <a:avLst/>
          </a:prstGeom>
        </p:spPr>
      </p:pic>
      <p:sp>
        <p:nvSpPr>
          <p:cNvPr id="10" name="AutoShape 4" descr="data:image/png;base64,iVBORw0KGgoAAAANSUhEUgAABdAAAAJWCAYAAABYhaXaAAAgAElEQVR4AeydCbxN1f7AV6YrFwlXhni6dHFJSqUkvSiVvCaVNL4KkRKpZHyi+v8bSDxek/9rkGTIM1SoR6mMZZahiEIypszT7/9ZO+fY595z7tnn3jOsvfd391mdvdZee5+1v2udtZzvWXdtJWwQgAAEIAABCEAAAhCAAAQgAAEIQAACEIAABCAAAQjkIqBypZAAAQhAAAIQgAAEIAABCEAAAhCAAAQgAAEIQAACEICAINBpBBCAAAQgAAEIQAACEIAABCAAAQhAAAIQgAAEIACBMAQQ6GGgkAQBCEAAAhCAAAQgAAEIQAACEIAABCAAAQhAAAIQQKDTBiAAAQhAAAIQgAAEIAABCEAAAhCAAAQgAAEIQAACYQgg0MNAIQkCEIAABCAAAQhAAAIQgAAEIAABCEAAAhCAAAQggECnDUAAAhCAAAQgAAEIQAACEIAABCAAAQhAAAIQgAAEwhBAoIeBQhIEIAABCEAAAhCAAAQgAAEIQAACEIAABCAAAQhAAIFOG4AABCAAAQhAAAIQgAAEIAABCEAAAhCAAAQgAAEIhCGAQA8DhSQIQAACEIAABCAAAQhAAAIQgAAEIAABCEAAAhCAAAKdNgABCEAAAhCAAAQgAAEIQAACEIAABCAAAQhAAAIQCEMAgR4GCkkQgAAEIAABCEAAAhCAAAQgAAEIQAACEIAABCAAAQQ6bQACEIAABCAAAQhAAAIQgAAEIAABCEAAAhCAAAQgEIYAAj0MFJIgAAEIQAACEIAABCAAAQhAAAIQgAAEIAABCEAAAgh02gAEIAABCEAAAhCAAAQgAAEIQAACEIAABCAAAQhAIAwBBHoYKCRBAAIQgAAEIAABCEAAAhCAAAQgAAEIQAACEIAABBDotAEIQAACEIAABCAAAQhAAAIQgAAEIAABCEAAAhCAQBgCCPQwUEiCAAQgAAEIQAACEIAABCAAAQhAAAIQgAAEIAABCCDQaQMQgAAEIAABCEAAAhCAAAQgAAEIQAACEIAABCAAgTAEEOhhoJAEAQhAAAIQgAAEIAABCEAAAhCAAAQgAAEIQAACEECg0wYgAAEIQAACEIAABCAAAQhAAAIQgAAEIAABCEAAAmEIINDDQCEJAhCAAAQgAAEIQAACEIAABCAAAQhAAAIQgAAEIIBApw1AAAIQgAAEIAABCEAAAhCAAAQgAAEIQAACEIAABMIQQKCHgUISBCAAAQhAAAIQgAAEIAABCEAAAhCAAAQgAAEIQACBThuAAAQgAAEIQAACEIAABCAAAQhAAAIQgAAEIAABCIQhgEAPA4UkCEAAAhCAAAQgAAEIQAACEIAABCAAAQhAAAIQgAACnTYAAQhAAAIQgAAEIAABCEAAAhCAAAQgAAEIQAACEAhDAIEeBgpJEIAABCAAAQhAAAIQgAAEIAABCEAAAhCAAAQgAAEEOm0AAhCAAAQgAAEIQAACEIAABCAAAQhAAAIQgAAEIBCGAAI9DBSSIAABCEAAAhCAAAQgAAEIQAACEIAABCAAAQhAAAIIdNoABCAAAQhAAAIQgAAEIAABCEAAAhCAAAQgAAEIQCAMAQR6GCgkQQACEIAABCAAAQhAAAIQgAAEIAABCEAAAhCAAAQQ6LQBCEAAAhCAAAQgAAEIQAACEIAABCAAAQhAAAIQgEAYAgj0MFBIggAEIAABCEAAAhCAAAQgAAEIQAACEIAABCAAAQgg0GkDEIAABCAAAQhAAAIQgAAEIAABCEAAAhCAAAQgAIEwBBDoYaCQBAEIQAACEIAABCAAAQhAAAIQgAAEIAABCEAAAhBAoNMGIAABCEAAAhCAAAQgAAEIQAACEIAABCAAAQhAAAJhCCDQw0AhCQIQgAAEIAABCEAAAhCAAAQgAAEIQAACEIAABCCAQKcNQAACEIAABCAAAQhAAAIQgAAEIAABCEAAAhCAAATCEECgh4FCEgQgAAEIQAACEIAABCAAAQhAAAIQgAAEIAABCEAAgU4bgAAEIAABCEAAAhCAAAQgAAEIQAACEIAABCAAAQiEIYBADwOFJAhAAAIQgAAEIACB5BEYNGiQNGrUSCpUqCCVK1e2QuPGjeXdd98NFqJXr15y/vnnyxlnnGEdr1atmjRp0kSmTJkSzKN3br/9dsnIyJCKFStKlSpVpGnTpvLbb7+F5CECAQhAAAIQgAAEIAABCEDAKQEEulNS5IMABCAAAQhAAAIQSBiB48ePS3Z2tiilZNSoUWHfR+cpX768leejjz4Km0cnzpgxQ2rWrClr1qyJmIcDEIAABCAAAQhAAAIQgAAEnBBAoDuhRB4IQAACEIAABCAAgYQTaN68uSXHJ06cGPG9ApJ93rx5EfO88MILsmDBgojHOQABCEAAAhCAAAQgAAEIQMApAQS6U1LkgwAEIAABCEAAAhBIKIHbbrvNEuhvvvlm2PfZu3evtYSLnqUeaQb6L7/8Io8++mjY80mEAAQgAAEIQAACEIAABCAQKwEEeqzEyA8BCEAAAhCAAAQgkBACnTp1sgT6888/H/b6AwYMkHPPPdfK884774TN06VLF9m6dWvYYyRCAAIQgAAEIAABCEAAAhCIlQACPVZi5IcABCDgUwI/r18v4954w7Nh7mef+bRmuW0ImEOgd+/elhx/4oknchVqw4YN0qdPH3nggQesPC+//HKuPAsXLpQXX3wxVzoJEIAABCAAAQhAAAIQgAAE8ksAgZ5fcpwHAQhAwGcEpo0dK3WVkus8GBopJVcphkSfNWlu10ACgwcPtuT4/fffn6t0jzzyiOzZs0eefPJJK0/fvn1z5bnnnnvk0KFDudJJgAAEIAABCEAAAhCAAAQgkF8C2IL8kuM8CEAAAj4joAX61UpJfw+GdkpJCwS6z1o0t2sigbffftuS4zfccENI8WbPni2BddH18i56DfSHHnooJM/o0aPlP//5T0gaEQhAAAIQgAAEIAABCEAAAgUlgEAvKEHOhwAEIOATAgh0n1Q0twmBFBKYOnWqJcebNGkSLMWxY8ekXbt2ol/1pkW6Fuht2rQJ5tm3b5/cd999wTg7EIAABCAAAQhAAAIQgAAE4kUAgR4vklwHAhCAgMcJ5BTovZSSBz0SWislTZWS2R9/HAxL5s71eI1yexAwj8DcuXMtOV67du1g4UaOHClffvllMD5x4kQrz1VXXRVM0w8XXb58eTDODgQgAAEIQAACEIAABCAAgXgRQKDHi6TPrzPz3ntlYps2BBjQBhy2gVWdO7uu18gp0B9WyloTvblS4rVwkVLSmCVdXNdGKbD7Caxdu9aS4xkZGdbN6DXPu3TpEnJjejkXPQP9/PPPt9I3btwojz/+eEgeIhCAAAQgkHoCmzdvllvG3EKAAW2ANuCLNrBo0aLUd7yUIGEEEOgJQ+uvC//ltNOk/hlnyPW1ahFgQBuI0gbSCheWPk2buq6TCCfQ9axtL66J/ohSchkC3XVtlAK7n8DOnTstOV64cGE5fvy49O/fX7Qgt28rV6608vzlL3+xkvVa6Po8NghAAAIQMIuAfi6F/sGz7m11CTCgDdAGPN0Gip9ePNekD7N6ZEpTUAII9IIS5HyLQL0KFWRZp04i/fsTYEAbiNIGBlxxBQLdcPGOQGdwg0BqCOh1zgsVKmQJl4ULF8qzzz6bqyBbt261jpcsWdJa2mXYsGG58pAAAQhAAAKpJ6AFeq3ra0l//oMABCDgcQLXDLkGgZ76YSehJUCgJxSvfy6OQOeHA348cd4GvCrQ+yklXT0S7lNKLlFKVi9dGgzrVq3yT6fOnUIghQTKlStnCfK//e1voh8OmnM7fPiwdVzParzjjjvkyJEjObMQhwAEIAABAwgg0PnpAAIQ8AsBBLoBg06Ci4BATzBgv1wege5cniKaYeVVgf7EiTXR9drhXgsNlZJzWdLFL0Ma95liAllZWZYgHz16dMSSlCpVysozffr0iHk4AAEIQAACqSWAQPeLOuQ+IQABBHpqx5tkvDsCPRmUHb7H0aNH5cCBA7mCw9PznU3/uXS499VrjzrdEOhIYX4YcN4GvCzQLzR8aZb8rteufxzQ98YGAQgknsAll1wil156aZ5vVL16dWnVqlWeeTgIAQhAwM0EZs6cKS1atJCXX34512106tRJ2rdvL3Pnzs11LFUJ27Zts55dod9/7969smrVKhk+fDhLuHh82Qq0KQQg8CeB/Aj0Xbt2yf333x8S7rvvPtH9f6K3hx9+ONf7vvvuu4l+W1dfHxtgUPX9z//8jzWbKi0tTexhz549CS3llClTwr7v119/7fh9EejO5SmiGVYIdPc9eBSB7ng4ICMECkzgwQcflG+//TbP67Rp00bWrl2bZx4OQgACEHA7gZ49e1qCw34f33zzjbRs2VL0cyJM2nr06CFz5syxivTVV19JrVq1pEqVKgh0BDoEIOALAvkR6PrHxjfffDMkZGZmWj8+Jrp/f+edd0Le9/LLLxf9b3C2yAQQ6JHZJP2IFuj6Hx7J3rRAv+666wr0tgh0pDA/DDhvA34S6D2VEi+ER5WSC5SS3Tt2BMNvO3cWqN/kZAhAAAIQgAAEIBCJwIoVK6wZ5k2bNg1m0bMVlyxZImeffbbov142adPfY/X3WfvGEi7MzYUABPxCID8C3d5fBvb1Xxjpv95J9jZixAjp2LFjst/WVe+HQDeouhDozgUkshZWbm4DfhHo+qGidZWS8zwYGpy4N4OGEIoCAQhAAAIQgICHCHz44YfW3ZxzzjnBu5o1a5ZosW7iEla9e/eWF198MVhWvYNA94s65D4hAAEEekj378kIAt2gakWgI4XdLIUpu/P26yeBXs+ja6LrHwf0vbFBAAIQgAAEIACBRBCYMGGCddlGjRrJ/v37ZenSpbJjxw4ZNmyYvPTSS4l4y7hfE4GOVIQABPxCAIEe9yHEuAvy7d+gKkGgOxeQyFpYubkNINDdtwZ6zoePItANGjwpCgQg4DoCejmsv5yhpFpFAgy82wZ0G9/4ww8hn8/u3btbz57Sa89G2wIz0Nu2bSsLFiwIPjC0devWUZ8TEe3ayTqOQPeLOuQ+IQABBHqyRpbUvQ8CPXXsc70zAh0p7GYpTNmdt18EOgI91wBAAgQgAAEfEdi6aZO1xFfJJkoIMPBqG6hTSMnKHA9EnjdvniXQK1WqJMeOHYv4qV+2bJl899131vE+ffrIU089Ze0fP35catasmee5ES+a4AO6zKtWrQp5FwQ6UhECEPALAQR6SPfvyQgC3aBqRaA7F5DIWli5uQ34WaDXP7F2+DlKideCXu991/btBo0qFAUCEICAmQS0QM8qrkTdSoCBd9tAZpncAl1/IvXM8iuuuELuvffesCJ84cKF8tBDD8mQIUOsD/D06dNlw4YNsmnTJtEPebvjjjtEp5m28RBRv2hC7hMCEAhHAIFu2qgU//Ig0OPPNN9XRKAjhd0shSm78/brZ4GuH775pFLS14NB39vObdvyPQZwIgQgAAG/EECge1ca84PAybqNJND151yvad6sWbOIEt2NfQECPZxSIw0CEPALAQS6G0eu2MqMQI+NV0JzI9CdC0hkLazc3Ab8LNDPU0p6evTBovreEOgJHSa5OAQg4BEC4QR65WZKKjUnwMC7bUC38dVLlwY/xV6T6IsXL5YVK1YE70/vsISLX9Qh9wkBCCDQQ7p/T0YQ6AZVKwIdKexmKUzZnbdfBLr710DP+VBRHUegGzSg+qQo27dulTeff57gIwb//c9/PNG6wwl0vQzW6R0IMPBuG6hdQsnMyZNDPsNek+ghN4dAF5QiBCDgHwII9JwjgPfiCHSD6hSB7lxAImth5eY2gEA/KdCbKSXnKyUXeTBoof7DiQeAGTTUUBQPEVi+cKH1IMYz/lJLCN5nkFnqdHnkxhs90YIjCXQ1VgkBBl5tA9XOzy3Q9QfayxKdGej+kYfcKQT8TgCB7ol/ouZ5Ewj0PPEk9yACHSnsZilM2Z23XwT6SYHeSClpp5Q87sHQUClZtXhxcgcS3s1XBLRA11JVXXkrwQcMSp9ziXRt3doTbRyBjiT3qiTP674iCXT9ofaCRO/Xr58MHjw4pI9CoPtdKXL/EPAPAQR6SPfvyQgC3aBqRaA7F5DIWli5uQ0g0E8K9MZKSVePromu7w2BbtAg68GiIND99cOB3wR6uXuUZNxKgIF32kDNSkoeb9tWhvfvHwwrvvkmODoFJHrr1q1l0qRJwXS37PAQUf+IQu4UAhDITQCB7pbRKv/lRKDnn13cz0SgI4XdLIUpu/P2i0BHoMd9AOGCviSQU6CfcsXNclrdiwgeZVDxzJrS5sILZcqoUcHw1fTprmz7Tmag1ymmpFIHJRn9CDDwZhuoVU7JB6++GvIZ3rVrlyilrPD777+HHDM98sYbb8jo0aNDiskM9NySjRQIQMCbBBDoId2/JyMIdIOqFYHuXEAia2Hl5jaAQEegGzT0UBQXE8gp0Itc1spaE71KzXOE4H0GmeUqys3nnuvKFuxEoGdVVlJksxL+g4BXCegfiHIKdP2BHjJkiCXQ582b58rPt73QCHRvikLuCgIQyE0AgW7v/b25j0A3qF4R6EhhN0thyu68/SLQEegGDT0UxcUEwgn0rFNLiurQn+ADBqfe8IC0vfhiV7ZgBLpXlTD3FQuBSALdlR/qCIVGoOeWbKRAAALeJIBAjzAQeCgZgW5QZSLQnQtIZC2s3NwGEOgIdIOGHoriYgIIdH//UOA3gV5qopLTXyfAwDttoPplSnrceaeMe/31YLCvie624WnKlCny2WefhRQbge5NUchdQQACuQkg0EO6f09GEOgGVSsCHSnsZilM2Z23XwQ6At2goYeiuJiAE4FeotXfpUSrewkeZHD6pS3lb3XqyPxZs4Jhydy5rmjR+ZmBfkl2hjS9tKq0anc+AQaebAPnlTtVhvbt64rPcLhC8hDR3EKNFAhAwD8EEOjhRgZvpSHQDapPBLpzAYmshZWb2wACHYFu0NBDUVxMwIlAr6uUVD+rjlQ/K5vgcQY1KpwpF6Snu6JF50egN7mgsnRZ0F7881WcO/Ubgdue/isCnU84BCAAAZcSQKC74p+gBSokAr1A+OJ7MgIdKexmKUzZnbdfBLpzgd5HKeuhiA2UEq+Fc07cW3xHEq7mJwJOBHq2UqKeGyPqf8cSPM6g6FMjpHnVqq74CCDQ/aaGuV8nBNwu0Hft2iW//fZbSB/EEi5Oap48EICAFwgg0EO6f09GEOgGVSsC3bmARNbCys1tAIEem0Cvr5Qs8mCYq5Toe2ODQH4JIND5UcD+wwgC3Qtfv7kHPxNwu0APN5Yh0P3corl3CPiLAAI93CjgrTS+uRtUnwh0pLCbpTBld95+EeixCfTzlJIVHgzfnphVb9AwRFFcRiA/Ar3ok/+UYo+/QvAggxId+svlFSvKhrVrg2Hj998b2aqZge4vqcDdOiPgdoH+yy+/yLZt20L6HAS6s7onFwQg4H4CCPSQ7t+TEQS6QdWKQHcuIJG1sHJzG0CgI9D1DwIIdIMGYJcWJT8CvU6RolKrTHmpeWZNgscZnF0l01oCy8TmjUB3vyjgDuJPwO0CnYeIxr9NcEUIQMA9BBDoJv6LM75lQqDHl2eBroZARwq7WQpTduftF4FeMIF+pVLyV6WkmQfDxUrJ3t9/L9BYwsn+IZAfgZ5VuqwU+ehnUd8IwesM5h2R7EKFjfxAINDdIwQoafIIINCTx5p3ggAEIBBvAgh0I//JGddCIdDjirNgF3O1QE9Lk2WZmSLZ2QQY0AaitIEBGRnSp3z5gnUYKTh72tixcrU6Kb8fVkqa2uJPKCUX2uL9lJJ6tnh/pUQvx9LTltZYKelqi+s89qAfIppzCZe6SskkpeRTDwZ9b3t2705B7fKWbiSAQOdHgDx/CEGgS7y/HHM9CCSSQH4E+oYNG4wZvmbMmCGzZ88OKY9ewkVdr4T/IAABCHiewBAlXbp0CekD8xPp1KmTDB8+PD+nFuicESNGSMeOHQt0Da+fjEA3qIYR6Mh3foDwRxtAoJ+U5PkR6BcoJQs8uCa6XtZF/wCBQDdoYDa8KPEQ6KfMOSinfLWP4EUGn++R7FMKyf59+0KCCc2aGeiJ1LBc260E8iPQ27RpY8JHOmIZEOieV4b8OAIBCAQIINAjjgVeOYBAN6gmEej+kKdIcuoZgY5Aj/RQVAS6QYOyC4oSD4Feo0Y9a53semmnCsH7DPRfuez49deUt24EulsVL+VOJIFYBfpPP/0kSinRr6ZuCHQEOgQg4BsCCHRTh6K4lQuBHjeUBb8QAh2xilz3RxtAoMdXoHdUSm5QSm7xYLheKdn0448FH2C4gicJxEOgn1X3Imn14Xy5dZ0QfMCgftkMBDoLu0DAUAKxCvTXXnvNEuivvvqqEWPcP//5T3nrrbdCyoJA9406DMzB5RUC/iWAQA/p/70YQaAbVKsIdH/IUyQ59YxAj69Av0wpGayUjPVgaKCUfL9ihUEjFUUxiQACHekf6w8fCPREzh/m2hAoGIFYBXqzZs0sga5fTdh69Ogh+vusfUOgI9AhAAHfEECg27t/T+4j0A2qVgQ6YhW57o82gECPr0BvoZRM8+ia6PreEOgGDdSGFQWBjkBHoBdMWHI2BEwiEItAP3z4sBQvXtwS6PpVx1O9Pfvss6Jnods3BLpv1KF/Zx1z5xAIEECg27t/T+4j0A2qVgS6P+Qpkpx6RqAj0COtgZ4zHYFu0CBtYFESIdAvuf4Oa030c0qVEYL3GNQ95RRpVLq0XFymjBX0muhrly9PeutmDXSTtC1lMYVALAJ95syZUrp0aUug61cdN3FDoCPQIQAB3xBAoJs4DMW1TAj0uOIs2MUQ6IhV5Lo/2gACPbECfaBS0k4pae/BoO8rFbKrYKMbZyeKQCIEeqPm18u9g/5Peq3cRfABg0bVa8qqxYsT1UQjXheBboqypRwmEYhFoD/66KNSuHBhS6AXKlRIdNzEDYHuG3UYmIPLKwT8SwCBbuIwFNcyIdDjirNgF0Og+0OeIsmpZwR6YgX6zUrJw0rJqx4MFyglX8+YUbDBhrM9QyARAv3iq26U9iMnSv/NQvABg8bZ5yLQDX2gpElil7Ikh0AsAr1atWqWPFdKWa86nupt3rx5smjRopBiINAR6BCAgG8IINBD+n8vRhDoBtUqAh2xilz3RxtAoCdWoLdRSkZ7dE302xHoBo3aqS8KAh3JX9AfOhDoyRGjvAsEnBBwKtB//vlna/Z5iRIlLHmuX/VsdJ2eyo2HiPpGE/p3hjF3DoG8CCDQUzkEJeW9EehJwezsTRDo/pCnSHLqGYGOQM+51rnTOALd2Xjql1wIdAQ6At2JliQPBNxBwKlAHzRokCXO77333pBXnZ7KDYGOQIcABHxNAIGeyiEoKe+NQE8KZmdvgkBHrCLX/dEGEOjJFeivKyU9PBy0RGXzJwEEOgIdge4OMUopIeCEgFOBXr16dcnMzJTjx49bAv3YsWNW/KyzzkrpYLhmzRpZt25dSBlYwsXXOjGvubocg4D3CCDQQ/p/L0YQ6AbVKgLdH/IUSU49I9CTK9AfVEpuVEqe82C4WCmZ+O9/GzSSUZRkEkCgI9AR6E60JHkg4A4CTgT64cOH5fHHH7fkuR5v9BroWqTr8MQTT4g+btKGQEegQwACviGAQDdp+ElIWRDoCcGav4si0BGryHV/tAEEenIFeielZLhH10TX94ZAz9+Y64WzEOgIdAS6O8QopYSAEwJOBPqhQ4eC8lyPYwGBrve1RNfHU7UdPXpU9Gx4+4ZA94069N5sYu4IArESQKDbu39P7iPQDapWBLo/5CmSnHpGoCPQna55Hi0fAt2gQTwFRUGgI9AR6E60JHkg4A4CTgR6zqHGLtBzHkt2nDXQkeUQgICvCSDQkz3sJP39EOhJRx75DRHoiFXkuj/aAAI9tQJ9vFLyvEfC35SSJ9q2lbdffjkYli1YEHmg4YinCCDQEegIdHeIUUoJAScEEOi+Vm+xznUlPwQgYBoBBLqnvmeFuxkEejgqKUpDoPtDniLJqWcEemoFei+lpIlS8rgHg14T/bVnn03RKMbbJpsAAh2BjkB3oiXJAwF3EHC7QH/vvfdk4sSJIUMhS7jwowAEIOAbAgj0kP7fixEEukG1ikBHrCLX/dEGEOipF+gDPbomem8EukGjeuKLgkBHoCPQ3SFGKSUEnBBwu0APN+oh0H2jDk2bC0x5IJB8Agj0cMOAp9IQ6AZVJwLdH/IUSU49I9AR6NHWNs/vcQS6QYN6EoqCQEegI9CdaEnyQMAdBBDoyGYIQAACLiaAQE/Ct5/UvgUCPbX8Q94dgY5YRa77ow0g0M0T6B8rJQsTMCt9mVIyKcJ15yslSyIcQ6CHDI9EIhBAoCPQEejuEKOUEgJOCLhdoH/wwQcyZcqUkBGLGeguloHJn7/LO0LA3QQQ6CH9vxcjCHSDahWB7g95iiSnnt0s0BsqJfedCLcoJU3VSRn+hFJyoS3eTympZ4v3V0rOU0p62tIaKyVdbXGdxx76nDjHLpQvUEoW2MRzC6Vkmi3eRikZbYt3UkqG2+J6DfScS7jcrJRMsOWxv19B9hedYGQX5Xr/RqXkeqVE83wpju/LDHSDBvUkFAWBjkBHoDvRkuSBgDsIuF2g9+jRQ/T3WfuGQEegQwACviGAQLd3/57cR6AbVK0IdMQqct0fbcCtAn3Z/PlyrVLB0MyDAl0L72dPzEZ/XSn5u1LyvFKiZ5LrWerDlBIt5JcqJYNO5G2vlMw4IcGnKyUdlZIuSsnXSkk4gW4X8mOUEv0DgD2tIPsIdIMG9SQUBYGOQEegu0OMUkoIOCGAQPeNZnP3LFtKDwEIhCeAQE/Ct5/UvgUCPbX8Q94dge4PeYokp57dKtBDOiwR+farrzw1A/0dpeQ6pWSEUvKmUtJSKZmslA56BusAACAASURBVNyplLx4Qp5nn5ip/q1SUlUpGXoiXf+woGfFX6yUvKuUDDkxw/ybMDPQtSDXy8Xo6zZSSkYi0HM2LeIOCSDQEegIdCdakjwQcAcBtwv0gwcPyqFDh0JGMGag86MABCDgGwII9JD+34sRBLpBtRpNoC9fvlxmz55thS+//FIOHz4ctfRbtmwJnqPP3bx5c65z9Fp11113Xa70WBLqpaXJssxMQQ4jh2kD0dsAAv3kMi2mLOGil1T5i1Ly1gmZrZep0cvRaDF+6YmZ6Hr2eYcTx7VA17JcL8ei9y9TSrSA19fQ51xzYvkavc65XubGvoSLFuh6Rrueta6XqGmNQI9luCGvjQACHYGOQHeHGKWUEHBCwO0C3TY8BXcR6L5Rh+Fn5JIKAT8RSIFA/+KLL+T222+XSy65RM455xx5+umng/1vpJ0VK1ZIgwYNpH79+tK6dWvp2bOnlXXEiBHSsWPHSKeRLiIIdIOaQTSBrh/MMmjQIDnttNNEKSX//e9/8yz9kSNH5Morr7Ty3nXXXaI/EN99912ucxDo0YUnUhhG8WwDXhLoek3zh06EgHQOrGHutjXQeyglzZWSOSeWYHkuh9jWAl3fqxbgWpprsR4Q6FqSf6iUXJ3jnGhLuOhlXvQ66HpJmIIs3RI4lyVccg1xnk5AoCPQEehOtCR5IOAOAm4X6OvWrZONGzeGjLsIdAQ6BCDgGwIpEOiBDveRRx6xpHjTpk0DSWFfjx07Jn369JFTTjlFunfvHpIHgR6CI2wEgR4WS2oSowl0XapffvlF7r33XkuKv/baa3kW9N///rf1a1SxYsVk//79EfMi0JHD8ZTDXCt6e/KKQP9+xQprdvVflRId9Cxstz9E9N9KiV7b/T9KiZ4drx9Iqh8w+saJpVryEuiLlZK7T0j0tickfDiB/tWJGer3nHgPveZ6QIAX9BWBHnGo8+QBBDoCHYHuDjFKKSHghIDbBToPEfWNJvTTnGLuFQLOCaRQoLdv317uueceqVy5cp7fed59913517/+ZfnE6dOnh+RFoIfgCBtBoIfFkppEJwL9/fffl08//VTS0tLkySefjFjQtWvXyuTJk6V27drSpEmTiPn0AQR6dOGJFIZRPNuAVwR6zo7l5/XrXSvQI4nrT0+sbR7peLh0Lcg/jyLF9Qz2aSdmsoe7Rn7TEOg5W6W34wh0BDoC3YmWJA8E3EEAgY6AhgAEIOBiAikS6Nu2bZPevXvLgAEDrJnlkSbPbtiwQcaPHy8PP/ywFC1aVPbu3RvyRQmBHoIjbASBHhZLahKdCPRHH33Umk2uxfjNN98ctqDHjx+3lnrZunWr9ctS3759w+YLJCLQkcPxlMNcK3p7QqCbtwZ6foW1aech0AMjmz9eEegIdAS6O8QopYSAEwJuF+j6GV0LFy4MGYBZwsXFMtD5vFtyQgACmkCKBPrYsWNFzyZ/7733LP+n1zgPt+nloPVWr149a830nHkQ6DmJ5I4j0HMzSVmKE4Gu/zRDb/qhn+eee27YsupZ6ps2bZIxY8ZYH6Boa6Uj0KMLT6QwjOLZBrws0OsrJd1PhG4nHqQZWBNdv+o103sqdwh0vb55Xb3WeeHCnguXFCok5yr+CRB2EHVRIgIdgY5Ad6IlyQMBdxBwu0APN3wi0BHoEICAbwikSKB37drVmk0+f/58y//pfjfnNmHCBFm/fr3o2ep6/fPAg0Pt+RDodhrh9/n2HJ5LSlKjCXS9/nm/fv2ssumZ6CVLlsxVzs2bN1u/POkDDz74oLXUS6Q/4QicjEBHDsdTDnOt6O3JqwJ966ZNcr5S0uhEuMgjAn1nVpZ4Lfx69tnWjwOBcYBXdxJAoCPQEejuEKOUEgJOCHhWoF+gRI0lwIA2QBvweBv4u5IuXboU+EtFp06dZPjw4Y6vE5hku3PnTkugB2aaBy6gpflbb71lRceNG2flmTFjRuBw8BWBHkQRcQeBHhFN8g9EE+h6ZnlgNvmwYcOshq+XabFvL730kuglXPRWq1Ytueyyy+yHw+7HQ6DXVEo+jLLmr2lLHVCe+D24EJaxsXxYKXnQB7N/Dx86JPVss83dOAPdmqWdHf1HEbf9cHS4Th3Rfy3A5m4CCHQEOgLdiZYkDwTcQcDtAv2FF16wHk5nH1mtGegIdH5A4AcU2oAf2kCcBHqHDh2sdcq15A6EmTNn2rvW4L6W47169QrGTz/9dNEC3r5poX706FErqXPnztb65/v27bNnsfYR6LmQ5Erg23MuJKlLiCbQA+uf6xJ+8sknlkD/6quvggXWIvy7776z4nq2ulIqOGM9mEnE+lXshhtukEBo1KiR/PWvf7VniXkfgR6bQEU4+5sXAt09S7gg0GMeDjghiQQQ6Ah0BLo7xCilhIATAm4S6MuXL5cffvjBGvG0rNFLi1aqVEn091n7hkD3+IxbP0hR7hH577QNxEmg33///dZk2CuvvFICQbu7cJueUT5t2rTgoQsvvFBatGgRjOu10ZcuXRqMZ2dnS+PGjYNx+w4C3U4j/D4CPTyXlKRGE+j6l6jAtnbtWkuQv/3221bSrl275PXXXw8cFj1bXQv0cL9U6bSJEycGg/7Fyv4hC14khh0Eur+FMD8IxFb/fhLoeg3xPrbgtjXQcwr0O049Vf5WrJjcnJbmuXBN0aLy265dMfT8ZE01AQQ6Ah2B7kRLkgcC7iDgJoGu19wdPHiwNQyuW7dOFi9eLE888YSMHDkyZGhEoCPQWbaENuCbNhAngR7LEi6B9c8DHe/tt98uNWrUsKK///57yF8F6dnq2hHaZ6wHztOvCHQ7jfD7CPTwXFKSmpdA10u19O3bN1iuw4cPS5EiRYJpL7/8sui0wKZle1pamhw4cCCQFPGVJVxik5/IYngVtA34RqAfPmyts62XCgkEtwt0fR9zqlWTVZmZngv6x44dv/4acazggHkEEOgIdAS6O8QopYSAEwJuFeh5jY4IdOSpb+Sp01nK5PPujPYUCPTA+ueBfrhPnz6WJzxy5Ii88sorIT5w7NixlkAPt/65Ph+BHqAY+RWBHplN0o/kJdDHjBkjn332WUiZMjMz5Y477pBZs2bJvHnzQo5lZWXJ5ZdfHpIWKYJARwgXVAhzfmxtyC8CPVyf43aB3rhwYdmVlSVuW/PcSXmbFC6MQA/XaA1OQ6Aj0BHoTrQkeSDgDgJuEujz58+XlStXRh0hEegIdAQ6bcA3bSDJAn379u25ZpPrh4XqWebvvPOOzJ49O6SP1jPbixYtKuHWP9cZEeghuMJGEOhhsaQmMS+Bbl//PFA6vexK/fr1rV+WAmn6dcuWLdaH5h//+Ic9OeI+Aj02+YkshldB2wAC3b1roCPQIw4lHEgBAQQ6Ah2B7g4xSikh4ISAmwR6uCFPLxM6Z86ckEMIdOSpb+QpM8u9O7Pcad0mWaC/+eabMmnSpJA+Vz8jUQt0vbRLzk2vf37ppZfmTA7GEehBFBF3EOgR0ST/QCSB/u2330rdunVl//79IYXSvyBVq1ZN/vjjj5D0N954w/rQ5JyxHpLJFkGgI4QLKoQ5P7Y2hED3jkB/5vTTpV16unQsWdJzQd/Xz+vX20YLdk0jgEBHoCPQnWhJ8kDAHQTcLtB79OjBQ0SdijbyIVtpA95rA0kS6FOnTpWnnnrKmk2uV52wP3tCL/2sH+j822+/WV9bfv31V/m///s/eeyxxyxHeN5554kW70uWLMn1tQaBngtJrgQEei4kqUvIKdB/+uknufXWW61fiRo1amQ96HPUqFHBAuoHiNqfuDts2DC5++675eKLLxadv2XLllY8p3gPXuDEDgI9NvmJLIZXQduAnwW6Xme7nlKiH86pQ2P9C7k6KdT759jXDyDVy77YmV+glCywpbVQSqbZ4m2UktG2eCelZLgt3kspGWiL269t319yooz25U9yzkC/umhReS0jQz6vWtVzocEpp8iqxYtzDhnEDSKAQEegI9DdIUYpJQScEHCTQO/du3fIw+n00IhAZ7Y5s81pA75uA0kS6N9884311z6LFi2SuXPn5lqqZcOGDcFvK7t27ZLPP//cWvJZP+xZL7/1xRdfiHaNOTcEek4iueMI9NxMUpaSU6AnqyAI9FA5Zxdo7MMmEW3AzwL9jz17ZM/u3cHgdoF+U1qa9TBRu2T3yv7N+t4Q6MkaivP1Pgh0BDoC3YmWJA8E3EHATQJdLw8wePDgkLHr559/tpYStSeyhAtC1ddClVnm3ptlnledJkmg2/vYeO4j0KPTRKBHZ5S0HAh0ZG0iZC3XNK9d+Vmg5+xQEejZxj6QFIGes7XGHl+3bp2sWbNG9EyQzZs3y8aNG+X777+X1atXBy+2bds2WbVqlaxfv142bdokWkDo83RaziXagied2EGgI9AR6O4Qo5QSAk4IuEmgDx06VD744IOcw1KuOAIdgY5Apw34pg0g0HONAV5LQKAbVKMIdPNEJ/KZOklEG0Cgn+x4vSbQ3z3jDOlXpoxnw5ply05WHntRCeiHed9///1Srlw5a91B/dq+fXt5/PHH5dixY9b5EyZMkAcffFDOP/98K09aWprccccd8vDDD8uKFSvyfA8EOgIdge5ES5IHAu4g4CaBHm5w+v3332Xv3r0hhxDoyFPfyNO8ZiZzzB8z0RHoIf2/FyMIdINqFYGOrE2ErOWa5rUrBPrJjvcipaSBUnJxhNDI8DXQcy7hcn96unQrXVrGVqrkuXBRoULy+dSpJyuPPccE9AN7lFIya9asiOfofwPoPPoB4U43BDoCHYHuDjFKKSHghIDbBTproCPLkeW0AV+3AQS6068wrs2HQDeo6hDo5olO5DN1kog2gEA/2fH+tG6d/LByZcSwYuFCox8imlOgd0hPl9lVqxq7LEtB1mfvWLIkAv1k03W8t3v3bilUqJCceuqpcujQoYjnXXPNNZZAHz9+fMQ8OQ8g0BHoCHQnWpI8EHAHATcJ9MmTJ+d6cB0CHXnqa3nKLHN/zDLPq54R6Dm/qngujkA3qEoR6MjaRMharmleu0KgO+949+3di0DPNmOddAS683Zrzzlp0iRLjDdv3tyeHLJ/9OhRKVWqlJxyyimyffv2kGN5RRDoCHQEujvEKKWEgBMCbhLo4R4iOnHiRJk2bVrIsMUSLkh1pDptwDdtAIEe0v97MYJAN6hWEejmiU7kM3WSiDaAQHfe8bpdoM+sWlWGZ2R4IlxbrJg8cccdMrx//2BY+e23zivTpzm7detmCfSBAwdGJLBw4UIrT7169SLmCXcAgY5AR6A70ZLkgYA7CLhdoIcbpxDoyFPfyNO8ZiZzzB+z0xHo4YYBT6Uh0A2qTgQ6sjYRspZrmteuEOjOO163C/Q+ZcqIXuZlWPnynguXFCok415/3Xll+jRnYP3zr776KiKBQYMGWQJdPzg0lg2BjkBHoLtDjFJKCDgh4CaBvm3bNtm1a1fUIQuBjkBHoNMGfNMGEOhRxwS3Z0CgG1SDCHTzRCfymTpJRBswTaD/+OOPsnPnToN6w5NFcbtA71umjIyrVMmTa6L30/eGQD/ZWMPsBdY/T09Pl8OHD4fJ8WfS9ddfbwn0WNY/12ci0BHoCHQnWpI8EHAHATcJ9HAD2r///W8ZO3ZsyCEEOvLUN/KUWeb+mGWeVz0j0EP6fy9GEOgG1SoCHVmbCFnLNc1rV6YJ9AMHDkiVKlXkyiuvlIMHDxrUK4og0M1Y/zzcw0cR6NE/Kvoha0opa33zli1bSqSgBXus65/rd0egI9AR6O4Qo5QSAk4IuEmg//rrr7lmoPMQUWQ5spw24Os2gECP/uXI5TkQ6AZVIALdPNGJfKZOEtEGTBPouhvs2LGjJfpOO+00ef/9943pGb0m0FeedZY1I13PSnd7uPvUU+Wpu++WcW+8EQzfLVpkTNsxoSCPPfaY9bkaMGCA7Nu3L2z4+uuvrTyxrn+u7w+BjkBHoDvRkuSBgDsIuEmgh3uIaK9eveSFF14IGX6ZgY5Q9bVQzWu2Mse8N2MdgR7S/3sxgkA3qFYR6MjaRMharmleuzJRoB8/flyqVq1qiTw9Y1aHvNZsTlbX6TWBPrR8edFrh+ulXbwW9H3pB4yynSRw/vnnW58lLckjbYMHD7byxLr+ub4eAh2BjkB3hxillBBwQsDtAj3cOIdAR6Aj0GkDvmkDCPRww4Cn0hDoBlUnAt080Yl8pk4S0QZMFOi6K5w1a5Yl8goXLiy33HKLjBgxQjZs2JDSXlIL9LpKyYW2cIFSskCdbJstlJJptngbpWS0Ld5JKRlui/dSSgba4pHqeIlScq5SIeuXNy5cWHZlZQXT9ANCV2VmBuMd0tNldtWqwXjONdC1QB+RkRE8Hm5pFLem/bN8eQS67dPy22+/SaFChaREiRJ5rn/+t7/9zfrcjRs3zna2s10EOgIdge5ES5IHAu4g4CaBPmXKFPnyyy+jDlYIdOSpb+QpM8q9N6M81jpFoEcdE9yeAYFuUA0i0E8KsUhCi3QYeaENmCrQdXeoZ563atVKKlSoIB999JERPeRvu3aJPSDQzVwXHYEe+nEJrH/evHnz0AO22LFjx6RMmTLW+ufbtm2zHXG2i0BHoCPQ3SFGKSUEnBBwk0APN0otX75cVq9eHXIIgY5AR6DTBnzTBhDoIf2/FyMIdINqFYGOHPaCHOYeordjkwX6qlWr5MUXX5T58+cbJdHtXTUCHYFubw+R9mfOnCk33nij3HPPPdKhQwd58MEHRc+Y09t7770nn376aaRT45JuX/880gW/+eYb60erunXrRsqSZzoCHYGOQHeiJckDAXcQcLtA5yGiiFLfiNJYZyaT3x+z0xHoeX5v8cJBBLpBtYhAjy4ekbMw8kIbMFmg6y5x8+bNVs9oqkT3nECvU0u+zzxb9mUnQIzXqSXrapwte3Neu05t+b1WbTmaM70AcVNmoM+ZM0caN24sDzzwgKxfvz5klNfLEj3yyCNSvHhx0UusJHILrH/+xRdfRHybl156yRLonTt3jpgnrwMIdAQ6At0dYpRSQsAJATcJ9FdeeUU++OCDkCEKgY5AR6DTBnzdBhDoIWOCFyMIdINqFYGOHPaCHOYeordj0wW6vVs0UaLrNdH/qpTotc8DwdVroNeuKg+kZ8jSOgkQ6LWrSeeS5WWR7dq7zywrV6aXkjtLp0vj9PIyq1Z83tcEgT579mwpW7asTJ061d6MQ/abNGkiDRs2DEmLd2TXrl3W+udpaWly8ODBiJe/9tprLYE+fvz4iHnyOoBAR6Aj0J1oSfJAwB0E3CTQu3btKvoh2PZt0aJFopdxsW8s4YJQ9bVQZea5P2aeB+oZgW7v/j25j0A3qFoR6NHFI3IWRl5oA24S6LqLDEj0jz/+2Igec92qVfL9ihXB4PqHiNoE+sGa1eTtqjVkX3Zt+bFaRelXrpw8W+Us2VUnW47WrCZjq1aV18uXk9fPrCpjq1WTtzLKSa8zqsmGE4Jcn//P8uWkR0YVWVSrjkgYgX60dm05YM00ry2fnl5c7j2zdlweappqga7leXp6uvzrX//Ks50+88wzopdXScQ2ZMgQeeihh6RmzZqWGNcP5L3rrrusWe/79++33vLzzz+34i1btrQku37uQNOmTa20r7/+OqZiIdAR6Ah0d4hRSgkBJwTcJND79OkTdbzVAxoCHYGOQKcN+KYNINBj+h7jxswIdINqDYGOHPaCHOYeordjtwl03U2aJtHtXbc3BHp5+bL6GXJnqXLy0dl1ZG+1snJl6UrydY1M+bBsutxbJUv2VT1NqhcvKxMya8r6KqdJzVPLyX8yM2XS6afK7VVqWbK8a3ppebV6DVl6Zlm56rQqsq1W7hnoElimpfZZ0rdESRlSo47rBfrhw4flzDPPlHPOOUeOHz9ubx659ocOHSr6AZ+J2DZs2CDff/+9/Pzzz6IfCrp161bZuHGjfPfdd8G307PT16xZY6Xr47/++qts2rTJStuzZ08wn5MdBDoCHYHuREuSBwLuIOAmge5kjNJ5EOjIU9/I08AsZF79NevcXt8IdKdDg2vzIdANqjoEenTxiJyFkRfagBsFuu4q582bZz1Y1JSZ6IHu2wsC/b5iRSXr1HLyhbWcSh2ZUy5NskqUlttLl5Y26WlyYbnqsqdqGbmi/FlyJDtbDlQtI1cG9s88TVpWqCH7q5eTBsVKyG2l9Xnp0qB4OfkykkCvU1PeO62EtK1cw7peUKoH5Ho+XlM5A/2tt96yZnyPHj060CwivuoHd/7+++8Rj7vpAAIdgY5Ad4cYpZQQcELA7QL9H//4h7z88sshwygCHYGOQKcN+KYNINBD+n8vRhDoBtUqAh057AU5zD1Eb8duFei6uzRRojc5sRZ6W6VEhzZKyWh1sh46KSXDbfFeSslAWzxSm12ilJyrVMjs7MaFC8uurKxg2k1pabIqMzMY75CeLrOrVg3G+5YpI+MqVQrGh5YvLyMyMoJxS1xbS7iUlSFlS8pNFarL7uw6sjIjXW6rfPJ9dD4tza/OyAwK9OD+mafJdRVqyKEaGdKidGXZYZffYZZwkTpny8TT06V1xcy4Prg0VQJdzzivV6+e6OVSYp3BbdA/AfJVFAQ6Ah2B7kRLkgcC7iAQT4G+du1aWbx4saxYsSL4qgeaI0eOyMKFC2XZsmXWeuXffvut/PLLL8ExaNWqVbJkyRLrvKVLlwbTc+7ofw/qa9s3HiKKKPWNKLXPOmbfvzPOc9Y9At0+JHhyH4FuULUi0E8Kr0hCi3QYeaENuFmg6y7TNIn+7VdfyZfTpgWDOwW6foholnxevpTcWP4vsq1mVemWni63nV5WHi5zmjxbrVZUgX60ztkyqWy6NC99ujx6ehn5e0Y1+S2XQK8jWyuXknJFisuN1kz10+SFv5i1Bnq7du1kwIABcujQIUcjtF7+RK8jftFFFznK76VMCHQEOgLdHWKUUkLACYF4CvSZM2dK69atrfHx4Ycflk8++cQa/vbt2yejRo2SypUrS6lSpax1zFevXh0cGj/66CM599xzpVmzZjJu3Lhges6dcA8Rfe211+S9994LyWrNQK+sRN1KgAFtgDbg8TbQQEmXLl1C+sD8RDp16iTDhw/Pz6kFOmfEiBHSsWPHAl3D6ycj0A2qYTcL9ApKiZ7l2Z8AA9pA1DZwhX5ooJ7Z7OLNNIluR+k6gW6fMR6yX1t2nH22/FI7tjXKD2SdLRuzasdtaRany7vEawa6XsdcC3EdXnzxRXvVht3XM+R0Xv2PzWjbjh075I8//oiWzTXHEegIdAS6Ey1JHgi4g0A8BboeyPSyZnp8zDlTXB9r0aKFNGjQIOx4p5di0c8WyWsLJ9DD5Uege1wY8sMIPw7RBk62AQR6uGHAU2nuNjieqgoRBDoCnh8g/NEGvCDQdfdrqkR3u0AfX6mS1FVKLiha1HNB39czUWaK64dwBgR67969o470+s/UdX79ZT7aNnjwYAR66bJS5KOfRX0jVjir7kXS6sP5cus6scLFV90o7UdOlIKKWc53h9xvnH2urFq8ONpHJ+7Ht27aJFnFQ8WS7h/sf/6fVVlJkc1KAv81uaCydFnQXtyhQiklBGInEG+BPn36dGt8/Pzzz0M+w1qOn3322VKtWrWQdB3Reb/44otc6TkTli9fLuvWrcuZnCuOQA/t55iBDA/agIfbAAI91xjgtQQEukE1ikD3hzxFklPPXhHouvs0UaLfrJRcq5R0PhGMXwM9ZNZ5toypWFGeql9f9vXs6bnwVosW0u/886OOvBdeeKE88MADUqVKFfnuu++i5s/KypKbbropz3zbtm2TF154Ic88bjvIDHR3SGqTf0xAoMcuOTkDAokiEG+Brh+arX9gnjBhQsjw9uabb0qbNm0kPT09JP3YsWPyzDPPhKTFEpk6dar897//DTkFge5hWcjM45Mzj2EBC90GEOgh/b8XIwh0g2oVgY5YRa77ow14SaDrLtQ0ia7XQ58wcmQwuFGg92/YUKR/f8+Fsa1aORLogaFZr9PqRKIPGzZMihYtKps3bw6cGvK6d+9e6dWrl+hXL20IdAR6QeU8Aj1RKpTrQiB2AvEW6D/++KMl0F9//fXg0Kd/TNYCXS/TouW6/Xkjb7/9tuhz8rtFfIgoa6AjFxHMtAE/tAEEen6HD9ech0A3qKoQ6P6Qp0hy6tlrAl13o6ZJdHvXjkA3R8THKtB1PTqV6N26dZP69evLDz/8EKx+PZtO/wl79+7d5bfffgume2UHgY5AR6DHLik5AwKmEoi3QP/9998tSf7cc88Fh71BgwZZ65sPHTrUOrZlyxbrmB4jX3nllWC+aDvh1kBHoDPbnOVJaAO+bgMI9GhDh+uPI9ANqkIEOmIVue6PNuBFga670oBE/+STTwzqWcV6wPFw/RCtE6GXUjLQFg+k53xdopScqx/2altipXHhwrIrKyuYdlNamqzKzAzGO6Sny+yqVYPxvmXKyLhKlYLxoeXLy4iMjGDcfu3Avl7CxT4Dfd6990rT9HRpWa6c50LTkiX/vNcoLcapRNd/On7nnXfKXXfdZUnzJ598UubMmRPl6u49jEBHoCPQTVWhlAsCsROIt0DXo5v+6yz9I7LelixZIoF/o7333nuWQNdrmevtpZdeiumvtMIJ9J07d8ru3but6wX+xxIuCFVfC1U/zLrmHk/+dQECPdD1e/YVgW5Q1SLQ/SFPkeTUs1cFuu5OTZToDyolLZWSPieC2wT6zLZt5eaKFWVd586eC/931VXSvkYNRyOxU4nu6GIeyYRAR6Aj0GOXlJwBAVMJJEKgV6xYUe69915r1Hv++eeDo9+0adMsga4fGLp69WoZM2ZM8JiTnZEjR8qkSZOiZkWgI9AR6LQB37QBBHrUMcHtGRDoBtUgAh2xilz3RxvwskDXXappEn3m5Mnyr4EDg8GNAv0hPevdg2ui2Fm9YQAAIABJREFUz2rbVjqdfbbjkRiJHooKgY5AR6CbqkIpFwRiJ5AIgV63bl1p1aqVTJ48WVatWhUcRBYuXGgJ9A8//FAGDBggx48fDx7L787WrVtl+/btIacj0JGnvpGnzMQ+ORPbrywQ6CH9vxcjCHSDahWB7g95iiSnnr0u0HW3appEt3f1CHRz1kSPVaDregxIdLsIsNevn/YR6Ah0BHrskpIzIGAqgUQI9KZNm8p5550nes1z+7Z+/XpLoN9yyy3Wv9nsx/K7zxroyHJkOW3A120AgZ7f4cM15yHQDaoqBDpiFbnujzZQUIG+b98++fnnnw3qvcIXxVSJ7naBvuGRR+TOqlXlvurVPRf0ff2jYcPwDcqWikT/EwYCHYGOQDdVhVIuCMROIBEC/aabbpKMjIxca5Pv2bPHEuh33323bXR1vquXfJkxY0bICQh05Kmv5alfZ11z3ydn3iPQQ8YEL0YQ6AbVKgLdH/IUSU4950eg6/UpBw0aZH3Zufzyy0V/8XHDZqJE1wJdr4k+OEp40ZCHiOo10O1LuKzs0EEuKFZM5t1zj+eCXhNdPyzVyfbuu+9KlSpVQv4k3cl5XsqDQEegI9Bjl5ScAQFTCSRCoLdr105effXVsEPf6aefLps3bw57LFpiuIeI6nXV9Zrq9o0lXJDqSHXagG/aAALd3v17ch+BblC1ItARq8h1f7QBJwJdzzKfOnWq3H///dbMoRIlSljyXCklu3btMqjnil4U0yT6v5WSRx2ERwwW6K0rVvTkmuj6xwHr3qI3KyuH3yU6Ah2BjkA3VYVSLgjETiARAn3lypVy7NixsKPqsmXLwqY7SQwn0MOdh0BHnvpGnjIT++RMbL+yQKCHGwY8lYZAN6g6Eej+kKdIcuo5kkD//vvv5eWXXw6K8mLFiskpp5xixYsUKSIlS5aUgQMHBnut/v37S7du3WT+/PlW2uLFi614r169gnleeeUVK03PCtLbxo0brbg+b//+/VaalpA6Pnr0aCv+xx9/BPNs2rTJSivo/0yT6E7u5/ChQ3KuUiLZ2cHQuHBh2aUf6Hki7aa0NFmVmRmMd0hPl9lVqwbjfcuUkXGVKgXjQ8uXlxEZGcF44Dr21zEVK0p/vYzJiYeGhpuBjkA/WYN+lugIdAQ6Aj12SckZEDCVQCIE+snRMr57e/fulQMHDkS9KAIdgY5Apw34pg0g0KOOCW7PgEA3qAYR6IhV5Lo/2kAkgf7bb7/J+PHj5cwzzxQtzLVA10HPOi9UqJDoWehaiAe21157zVrWZcWKFVbSmjVrrPg///nPQBZ5//33rbQ5c+ZYab/88osV18vBHDx40Er76KOPrLSAZNez3/VxHbZt2xa8VkF33CbR3SLQf3/qKXninHOkR/36ngv6vgZeeGHUpudXiY5AR6Aj0E1VoZQLArETcJNADzcwDx8+XN5+++2QQwh05Klv5KlfZ11z3ydn3iPQQ/p/L0YQ6AbVKgLdH/IUSU49RxLoObujpUuXynPPPScNGjQIinQt03/66aecWV0Tnzt3rlSoUEE++eQT48vsFoG+vXt3qauUTLrpJs8FvSa6vjcnW0Ci6x9qJkyY4OQU1+dBoCPQEeixS0rOgICpBNwk0H/88cdc66fzEFFkObKcNuDrNoBAd/13q2g34OxbabSrcDwuBBDoiFXkuj/agFOBbu9Y9ENDtRSsVq2aXHHFFbm+tNjzmr7vFonuJoHeND09uORLYOkXL7xuf/xxuUzfm8PtzTfflLS0NOuvNrZs2eLwLPdmQ6Aj0BHopqpQygWB2Am4SaCHWwP9mWeekWHDhoUMqsxAR6j6WqgyO/vk7Gw/sECgh/T/Xowg0A2qVQS6P+Qpkpx6zo9Az9lV7d69O2eSq+JukOgI9P4pl/KxCnQ9+03/lYYOd955p6s+E/kpLAIdgY5Aj11ScgYETCXgdoEebhxDoCPQEei0Ad+0AQR6uGHAU2kIdIOqE4GOWEWu+6MNxEOgG9R15bsopkt0Nwv0wU2ayKBLL/VsOH78eMR2N336dClfvrwl0SNm8sgBBDoCHYFuqgqlXBCInYCbBPrMmTNl4cKFUUdTBDry1Dfy1A8zrLnHvGfUI9Cjjgluz4BAN6gGEej+kKdIcuoZgX6y4zVZortZoOt1w19r1kzeaN7cc0Hf29GjR082ogh7e/fujXDEO8kIdAQ6Aj12SckZEDCVgJsEeriRdP78+bJkyZKQQwh0BDoCnTbgmzaAQA/p/70YQaAbVKsIdMQqct0fbQCBHtrxmirR3S7Qj/Xrl/IlWBKxDnu9U05xJNBDW5k3Ywh0BDoC3VQVSrkgEDsBtwt0HiKKKPWNKGUmdt4zsf3KB4HuzS9ctrtCoNtgpHoXge4PeYokp54R6Ll7WxMlOgI99WughxPwCPSTnx8EOgIdgR67pOQMCJhKwE0CXX9vfeutt04OSCKCQEegI9BpA75uAwj0kDHBixEEukG1ikBHrCLX/dEGEOjhO96ARJ82bVr4DElO9ZJAn3jDDTLq2ms9EfQSLu8MGSKjhg4Nhn1//JHk1mHG2yHQEegIdFNVKOWCQOwE3CTQu3btKoMHDw4ZDFevXi0//PBDSBpLuCBUfS1U/ToT26/3jUAP6f+9GEGgG1SrCHR/yFMkOfWMQI/c8c6ZM0cqVKggJkh0Lwn084sUka516sgzF13kuaCF+paNGyM3Kg8fQaAj0BHosUtKzoCAqQTcJNCfe+65XDPQww23CHQEOgKdNuCbNoBADzcMeCoNgW5QdSLQEavIdX+0AQR63h2vKRJdC3QtZ5sVKRIMjQsXll1ZWSLZ2Va4KS1NVmVmBuMd0tNldtWqwXjfMmVkXKVKwfjQ8uVlREZGMB64jv11TMWK0r9hw+D65TPbtpWH9Hv2/3NJlZUdOkjrihWD8e3du0vT9PRgXOfT5bavgd6sdGnZ0q1bSJ7A9dz+2lzfGwJd1JW3SpHLWknWqSVFdegfDNlKiXpujKj/HWuFrNJlpchHP4v6RqxwVt2LpNWH8+XWdWKFi6+6UdqPnCgFFbOc7w653zj7XFm1eHHenXICjm7dtEmyiodKBd1vqbEnQ1ZlJUU2Kwn81+SCytJlQXsxVX5SLggUlICbBHq4buHYsWNy/PjxkEMI9NB+zjci0a8zkLlvf6+NjkAP6f+9GEGgG1SrCHR/yFMkOfWMQI/e8Zoi0bf89JPYAwLdvHXREeinW/Icge4OYW3aDwsI9IIqT86HQPwIuF2gswY6spwfCGgDvm4DCPToX/JdngOBblAFItARq8h1f7QBBLqzjtcUiW4vLQIdgW5vD6neZwkXpHlBhTwCPX7ykytBoKAE3CTQZ86cKQsXLgwZBhHoyFNfy1Nmn/t79rmufwR6yJjgxQgC3aBaTaVAL1++vLz//vshYfv27Y7pVFBKOil/yE8kN/Vc0DaAQHfctYhpEh2BjkB33noTnxOBjkBHoBdUWXI+BMwh4CaBHu4hoqNGjZIPP/zQGvzGjx8v+rvt3XffLaoyYhmxTBugDfigDeRDoG/evFnKli0bEpRSMnz48MR/kcjxDiNGjJCOHTvmSCVqJ4BAt9NI8X6qBPqiRYvklltukTZt2oQE/SR1pxsCHalcUKnsp/MR6E57lj/zmSTR9Rq9fytWTNoUL24F1kBPvVBnCReWcCmoRPbz+cxAN0eeUhIIuF2g2/919/bbb4uekX7zzTcj0JmZzMxk2oA/2kA+BLp+dsSOHTtyhYMHD9q71KTsI9CjY0agR2eUtBypEujxuEEEOgLdTwK8oPeKQI+91zFFoq/89ltZOm9eMCDQEeixt+b4ncEMdGagF1T+I9CRthAwh4CbBPr69etFz5yMtlkPES2pRJUgwIA2QBvweBsoquS6666L1i0aexyBHr1qEOjRGSUth5sFenGlJEMpqUSAAW0gahsopZRkKbrfWDtXUyS6vdwIdAS6vT0kex+BjkBHoJsjPykJBApKwE0C3el4pwV6zWtqStcNXQkwoA3QBjzdBi7vd7l06tTJafdoXD4EevQqweBEZ5S0HG4W6DXLlpX3W7eWhe3bE2BAG4jSBh5s2FC6Xnxx0voWL71RQKJPnz7diNtCoCPQU9kQEegIdAR6QZUl50PAHAJuEuj79u2TAwcORB0CtUCvdX0tMYcyJYEABCCQGALXDLlGunTpErVfNDUDAj16zSDQozNKWg43C/R6FSrIMv1rW//UyxTKQB2Y3gYGXHGF9GnaNGl9i9fe6Ouvv5YKFSrIjBkzUn5rVxctKjenpUmXUqWs0CE9XWZXrSqSnW2FvmXKyLhKlYLxoeXLy4iMjGA8kM/+OqZiRenfsGGwP53Ztq08lJUVjK/s0EFaV6wYjG/v3l2apqcH47r967Xaj/XrF0xrVrq0bOnWLRg3/TMSS/lYA5010Asqkf18Pku4JOZLNFeFQH4IuEmgh3uIaLh/lCHQ89MSOAcCEHAjAQR6uFHAW2kIdIPqE4GO+I1FGpHXve0FgV7wjtcUiT7vv/+VGRMmBAMCPfmfSwQ6At3PAryg945Ad+NXdMrsVQIIdK/WLPcFAQj4gQACveDf8U2/AgLdoBpCoCdfvCChYZ6KNoBAj0/Ha4pEt98NAj35fQoCHYFeUIns5/MR6H74Ss89uoWAmwT6+++/n+svAfUye0ePHrX+WbRx40YZOnSotG/fniVcWMAGAhDwBYH8CPQtW7ZI1apVQ0J6erq888479q+YSdlnCZfomBHo0RklLQcCPfniJRXylPeknhHo8etWTZPoCPTkf74R6Ah0Pwvwgt47At0tapVy+oGAmwR6uH/J9ejRQ8aMGWMdWrVqlTz88MNy3XXXIdB9oQ798AnlHiGQN4H8CHT9o6P+wdEebrzxRhk+fHi4bjahaQj06HgR6NEZJS0HAj354gWZDfNUtAEvCfSlS5fKY489FgxPP/20oz5z9+7d8tRTTwXP09fYsWOHo3NzZjJJot+fni63FS8uz55+uhVYAz3xfQwCHYFeUIns5/MR6Hl/GeYoBJJJwAsCXX+ftW+sgZ7MFsR7QQACqSSQH4Fu7y8D+506dUKgB2AY9opAN6hCUiXQt23bJp988kmuoAWX042HiCZeEqVC9PKeialXLwn0vXv3ypo1a6Rfv35SqVIlUUrJH3/8EbXr0P1dkSJFpH79+vLtt9/K+vXro56TVwZTJPrMSZPk3VdeCQYEemI+Q/a+CYGOQPezAC/ovSPQU/lVm/eGQCgBNwn0kSNHyuTJk0P+afbWW2/JuHHjQtIQ6KF1TAwCEPAuAQR6SPfvyQgC3aBqTZVAnzJliiW9rr76arGHFStWOKaDQE+8JLILI/bdzdtLAj3QSXTt2lV69uxp9SVLliwJJId9nTVrlrzwwgtW3meeeSZsnvwkmiLR7WVHoCf+s4pAR6AXVCL7+XwEune/yHNn7iPgJoGu/903ePBg+z95wu4j0N3XDikxBCCQPwII9LDDgKcSEegGVWcqBbpen64gGwI98ZIIae4dxl4U6HfccYc1E0nPQB8/fnzE7mT//v3WF66BAwdaAv2rr76KmDc/B0yT6Aj0xH9uEegIdD8L8ILeOwI9f1+SOQsCiSCAQE8EVa4JAQhAIDkEEOj5+fburnMQ6AbVFwI98aIFCQ1jE9qA1wT6zp07pXPnzvLdd99ZUvz555+P2LMOHTpUfv/9d2nevLmUKFFCDh8+HDFvfg+YJNH7lCljrYn+RoUKosPQ8uVlREaGSHZ2xDCmYkXp37ChBNrqzLZt5aGsrGB8ZYcO0rpixWB8e/fu0jQ9PRjX59VVSo716xdMa1a6tGzp1i0YD1zbC6+xCvQ9e/ZYDzl7+eWXpVevXtZDzg4dOpTf5pbS85YvXCiZpRDoBZXIfj4fgZ6cL9W8CwScEHCTQA83+E2YMMFaEtR+jBnoTmqePBCAgBcIINDtvb839xHoBtUrAh256wWZxT1Eb8deE+j6y9EHH3wgBw8elEKFCkn79u3D9qx6rfOPP/5YtKw89dRT5aqrrgqbLx6Jpkj0GWeeKYPKlQsGBHr0z0esfUisAn3RokVyzz33SMOGDa0ffM4888x4NLmUXAOBLuJn+R2Pe0ege+ErO/fgFQJuF+g9evQQ/X3WviHQvdI6uQ8IQCAaAQS6vff35j4C3aB6RaDHX6zEKmLITx0kow14TaB369ZNfv31V6s3rVq1qjRr1ixXz3rkyJHgl6rZs2db4vLZZ5/NlS+eCaZIdPs9IdDj38fEKtAD9TFt2jSrHd55552BJNe9ItAR6AWV6Aj0aF+HOQ6B5BFwk0DXz8pat25dyLiJQE9eW+GdIAAB8wgg0EOGBE9GEOgGVSsCPf5iJRkylPeg3mJtA14T6Hr988B2xRVXSLVq1QLR4Ovrr78elOwDBgywxKUW3Ine9BrrFSpUkBkzZiT6rRxdH4Ee//4ivwK9b9++VjvUbdOtGwIdgY5AN+8LNCWCQH4JuEmgh3uI6B9//CH79u0LGVKZgZ7f1sB5EICA2wgg0EO6f09GEOgGVSsCPf5iJVaxSX7qIBltwEsCfdeuXdYa0oGutF27dtYyLvY1pdeuXSvvv/9+IIs1Qz09PT0h658H38S2Y5JE1wK9TfHiMqly5Yih12mnsQZ6f+d9UX4FepMmTSyBvmbNGltrcdcuAh2BjkB329dryguByATcLtDDjaAI9Mj1zREIQMBbBBDo4UYBb6Uh0A2qTwS6c2GSDMnJe1AfiWoDXhLogfXPA13p//7v/1pSctWqVVbS8ePHZeDAgYHDwfXPW7RoEUxLxo4pEl2vif5E6dLS47TTIobbixdHoCdYoOsZcsWKFZOK+mGsLt4Q6Ah0BLq3vnxzN/4m4CaBPm/ePFm+fHnICPrTTz/J5s2bQ9IQ6P5u09w9BPxEAIEe0v17MoJAN6haEegI20QJW65rVtvykkC3r3+uu9Px48dbAn3q1KlW7zpq1KiQNTK/+OIL6/hzzz2X9N7XFIke7cbH/OtfCPQEC/RPP/3Uaoe33XZbtOow+jgCHYGOQPfTV3Pu1esE3CTQww2OrIHu9RbK/UEAAnkRQKCHGxm8lYZAN6g+EehmSU6kM/WRqDbgJYFuX/9cd6dLliyxxOSQIUNky5YtknN96aeffto6PmfOnJT0vm6Q6KkX6P1k1yMPyU+9EtAH9Osh6x7qKntjEOTRPof5WcKlV69eVjscPnx4rnb4448/yuTJk2XDhg25jpmWgEBHoCPQ8/oqyzEIuIsAAt1d9UVpIQABCNgJINBN+6YU//Ig0OPPNN9XRKAnQNbEUdJEkzgcp/6ctgGvCHS9/nnnzp1D+jz9ACmllDzyyCPyzDPPyNGjR0OO64eM6vXPjxw5EpKezIjpEj31Ar23TDqvhvTv2FectmnH+frcJZ3PvlwW9T3ZXxzrfrv0PSdbmmbUkCGP9ov5PfMj0C+55BKrna5YsSLY9PSfnT/00EPSv39/GTZsmNSvX19WrlwZPG7iDgIdgY5At391ZR8C7ibgJoHep08fefXVV0OGxlmzZsncuXND0ljCxd1tktJDAALOCSDQQ7p/T0YQ6AZVKwL9pFBxLGMQ5DHLJtimvp15RaCPGzdORo8enasXPeOMM6y1pRctWhRy7ODBg1K8eHG5+uqrQ9JTETFZohsl0Pt0kU9ubCvf9eojP97dUvo1vlSevflB2dWvvxztcpeMbdtWXr+8ibz5wEMy7da75NMb/ypPXHaNTOv6p3w/+Ojd8s/LG0uPZjfLoh79RMII9D/7pB7yZu3q8kKXxAt0/SNPkSJFpHz58qLX6NebXre1ZcuWsnTpUjlw4IDUqVPHEuzPPvtsKpqn4/dEoCPQEejOv9iSEwKmE3CTQO/atasMHjw46niFQDe91VE+CEAgXgQQ6FGHBNdnQKAbVIUI9NSLTeQydZCMNuB2gb569WpLnJcpU0buvvtu6yFS9pnml156qTz55JPB3nXnzp3y3XffSd++fS0p2aZNGyu+Y8eOYJ5U7Jgq0U0R6P+473556Zw60vOOx2TPPRfLlee0kq87d5QPG2XKvbc8IftubyDVKzWSCR0fkS2Pt5G/lz1Tnri9oyy//UJpUq+17Op1j3TNPEdevb+zLG3TSK469xbZ1iv3DPRkC/RPPvnEaoc333yz1ey2bt0qen/37t1WXC/dogW7/kuJBQsWpKJpOn5PLdDrKiUV/lLLChWr1JCsU0uK6tA/GLKVEvXcGFH/O9YKWaXLSpGPfhb1jVjhrLoXSasP58ut68QKF191o7QfOVEKKmY53x1yv3H2ubJq8WLHbS5eGbdu2iRZxZWoW08G3ZbV2JMhq7KSIpuVBP5rckFl6bKgvcTriy7XgYBpBNwk0F955RUZM2ZM1C4BgW5aK6M8EIBAoggg0KMOCa7PgEA3qAoR6MjbZMhb3iP17cztAl3/2e6AAQPk+eeft16feuqpoHzUXerEiRNl//79wd71vffes+S5ns37wgsvyMCBA0WvQT19+vRgnlTtmCjRjRDoDTKkZrlq8sTfnxLp30fmNK4oWdXryu316kmbGhXlwsb3yZ7bz5MrLmsvR/RfAvW+XR7IPLE0S+/b5N6zr5Tl9zWWBuWqy2316sntdWtIg8qN5cunUi/Q9UPO9DJD+sv/xo0bpXXr1qIlun3TM9F/+OEHe5KR+9t/+UXe+J//CYYhPXsi0De7Q1yb8gMDAj1RX6O5LgRiJ+AmgR5uUNQz0t98882QQwj02NsBZ0AAAu4kgEAP6f49GUGgG1StCPTUi03kMnWQjDbgdoFuULcZl6KYJtGNEOjn1ZAu11wi19VuLnN69JOVzWrIbTc9GbJk1IHbz5Or/9rxpECv8VdZqtc2791G7jv7SlnZqZm0qHuT7LAvtWXAEi4XXXSRJdCfe+45ufPOO3PJ87g0qhRdZNuWLQh0BHpMfz2AQHfnl3RK7U0Cbhfo+gdq/X3WviHQvdlWuSsIQCA3AQS6vff35j4C3aB6RaAjb5Mhb3mP1LczBLpBHe+JogQk+qeffprywpki0Pt37CM7/n653FD7cpn5UBvpVuMsue2CRvLweQ3k2bufkmgCfXXf7jLp4hrSvO4F8uhF58nfm90tv4UT6H3uk5fqZ8slpUtKw1r15ek7n5RjdukeZT+Wh4ju2bNHChcuLGlpaVKuXDm57bbbrDVc9broXtgQ6Mw+j3VmOwI99xdgUiCQKgJuEuhTp06VL7/8MmTofPHFF3M9WBSBnqrWxPtCAALJJoBADxkSPBlBoBtUrQj01ItN5DJ1kIw2gEA3qOO1FcUUiZ56gR6pH+gtO7p1lV96/vmAUKeflQNPdpON3Xv+OVM9igx3ek17vlgEuv7Cr5dvufXWW60HiE6ePFnq168v+sG3et/tmxboeh3pso2vCQbWQEeq5yXVEejJ/nrN+0EgMgE3CXQeIhq5HjkCAQj4kwAC3e3fpKKXH4EenVHSciDQI0kb0u2yiH33twcEetK61ZjfyASJbq5AN/OzF4tA7969uyXQhw0bFmwbmzdvth4YWrZs2ZC1+4MZXLTzx5498uwjj4QEBDoCHYHuzy/y3LX7CCDQ3VdnlBgCEIBAgAAC3UVfmvJZVAR6PsEl4jQEuplyBmFNvcS7DSDQE9GDxu+aqZboCPTY+pxYBHrDhg0tgb5s2bKQBlOjRg0rfcuWLcH0Nm3aBPfdvINAR6Aj0ANfbXmFgNkE3CTQf/31V9m5c2fI8Dh79mxZsGBBSBpLuJjd5igdBCAQPwII9JDu35MRBLpB1YpAj02axFtqcj34J6sNINAN6ngjFCWVEl0LdL0MR+NTT7XChcWKyUNZWcEHeK7s0EFaV6wYjG/v3l2apqcH47od6/OP9esXTGtWurRs6dYtGE9WW0/G+zgV6Lt375ZChQpJ+fLlreVbAlV/7Ngxa110PQM9sOm8t9xySyBq1Ktex/2dd94RXW4nGwIdgY5Aj9+XY64EgUQScCLQc/b9elmy48ePB4eDo0ePBveTvcNDRBPZOrg2BCBgOgEEerJHneS/HwI9+cwjviMCHYGbDNnEe6S+nSHQI3aDRh1IlUQ/eOCA7Nq+PRimjBqFQM9j7XSnAn3SpEnWLPOcM8u1eChRooRceOGFwfb3wgsvyGeffRaMm7bTrl07616mTJkStWj6x5TSdz4mpe7qboVap5aUIh/9LOobscJZdS+SVh/Ol1vXiRUuvupGaT9youQlXTnmHSmfyjXQddusUPtk0HE19mTIqqykyGYlgf+aXFBZuixoL6Z/gaZ8EMgvAScCff/+/fLSSy8F+367QNfpBw4cCB5L5M62bdtE/9hs3xDo+a15zoMABLxAAIFuHxG8uY9AN6heEeipF5vIZeogGW0AgW5QxxulKKmS6PZizZw8GYEeB4HerVs3SzqPHDnSjtfa79Spk1SrVk0OHjwoq1evlpYtW+bKY1LCjh07rHvR4kSH5cuXRyzewzfcIF1uuikYzi9eHIG+2TsCvKA/ZqRKoO/74w95/bnnQgIC3Qv6gHsoCAEnAl139pmZmdKqVSur3w8IdB3Xy5Elawv3ENH169fLTz/9FFIElnApSIvgXAhAwE0EEOgh3b8nIwh0g6rV1QI9LU2WZWaKZGcTYEAbiNIGBmRkSJ/y5Q3qfShKXgRSLdER6Hn/sOd0Bvro0aPl+uuvzzVjTtf94cOHZcCAAXLHHXeInkGnl0kxfXvssccseV67dm3RPwrknAkYqfxXVKmCQEegB//CIFUCPVz7RKC7SRNQ1kQQcCrQn3rqKav/79evn/Xat29f67Vnz57hPloJSQsn0MO9kRbo6vrA35HwCgEIQMDDBIYo6dKlS7iuMKY0PbFn+PDhMZ0Tj8wjRoyQjh07xuNSnr0GAt2gqkWgI9/5AcIfbQCBblDH67AoqZToWqBrsXTTGWdY4dqYVW77AAAgAElEQVSyZVkD3TYj3alAd1jVrsl26NAhadSokdx2221y3XXXWbPnnRQegc7sc/usdQR6IjQo14RA/gg4Fehr166VU045xVp+TM9A18uQ6fj333/vZBiISx69LJp+aKh908vH6L/ksm8IdA/LwuACW9wjBCBgEUCg27t/T+4j0A2qVgS6P+Qpkpx6RqAb1PHGUJRUSfQ/9uyRVUuWBMNH77+PQEegWy131qxZcuTIkZgk+gUlS0qp58fLqW/Ns0KNs7JZA93HM9JNE+hl71cSCKyBnj8Jy1nuJeBUoOsB4IwzzrBmnQeW8tLxVG+R1kBnBjpyEQIQ8AUBBHqqh6GEvz8CPeGInb8BAh2xilz3RxtAoDvvF03LmSqJbuew8ttvEegIdHuTiEmiP3jttXJzgwbS5qKLrHBBejoCHYEe0p5SFRnYubPYAwLdvSKYkuePQCwCXT9MWs861wJdv7Zv3z5VH93g+yLQfaEImXcOAQhEIoBAD44HXt1BoBtUswh0f8hTJDn1jEA3qOPNR1ECEv2zzz7Lx9kFPwWBHromul+XcMnZkmKdiR44X4v0Vh/Ol1vXiRUuvupGaT9yYnCNbPtyH+x7b/kXk2agB9pk4BWBnj8Jy1nuJRCLQP/oo4+kdOnSlkDXrx9//HHgo5OU12HDhskHH3wQ8l5jx46VqVOnhqSxhAtSHQIQ8A0BBHpI/+/FCALdoFpFoCNWkev+aAMIdIM63nwWJZUSXQt0vSZ6h5o1rfD36tWlaXq6iG1Wtj5+rF+/YFqz0qVlS7duwbg9r9v3EegnG3F+JDoC3XtSPJYfOhDo7pWtlNx7BGIR6Pv375dixYpZAj0tLU10PJkbDxH1jRKMNNeWdAhAICcBBHoyh6GUvBcCPSXYw78pAt0f8hRJTj0j0MP3gW5L/fLLL6VChQqS7Jnoek302R9/HAxTRo1CoG/c6Lbmk7DyxirR9XIuVw8fLzd++ZMVLrqsBTPQfbSki8kCvU6akrLDlJSa8GdockFl6bKgvXhPm3JHEPiTQCwCXQ8il1xyiSXQL7744oSNKZEu3Lt3bxkxYkSkw8F0ZqAj2iEAAd8QQKAH+36v7iDQDapZBDpiFbnujzaAQDeo4y1gUVIl0e3F3v7LLwh0Hwv048ePy9GjR60moff1FotE12uiX1iqlDQ780wrnF+8OAIdgW7vYlK2X/kBJVWvV1L1pj8DAh3N7HUCsQr0IUOGWAJ98ODBKfuc2t941KhR8uGHH9qTBIHuG3WYcy4ucQj4jwACPaT/92IEgW5QrSLQ/SFPkeTUMwLdoI43DkVJtURHoJeWLT4U6D///LMMGjRItLDQa9++9dZb8tJLLwVbdCwSPXiSiDxyI2ugx7IEitvzmjwD3d4u9T4C3ev6mPuLVaCvXbvWEuhr1qzJ+XFJSZyHiCLLIQABXxNAoKdk7EnmmyLQk0k7ynsh0BGryHV/tAEEepTO0IWHUynRtUDXa573O//8YGANdBc2ohiK/OOPP8qdd94pBw4cCJ41adIkS6YHE2KciR44D4HurzXREehIWwiYQyBWga777RYtWgS676S+zp8/X1auXBnyngh0X6tD/8025o4hkJMAAj1kTPBiBIFuUK0i0P0hT5Hk1DMC3aCON45FSZVEP7B/v4x7/fWQgECPY8UaeKmrrrpKcs44XLVqlWzevDlXaWOdiW4J9Dc/lH9sOk7wAQM3CfRLsjPkrmHXyiPz2hFg4Mk2cNWNtWVo3765+vG8ElasWJHX4YQdC/cQ0WPHjklgKbHAG7OEC1IdAhDwDQEEeqDr9+wrAt2gqkWgI1aR6/5oAwh0gzreOBclVRI9520g0HMS8U5ci/I6derEdEM5JfqUKVMint/5b3+z/qJBtyGCPxisWrIkYnsw6UDLe8+VS+pVkCYXVibAwJNt4JK6GTL2tddM+thFLEs4gR4uMwLdN+ow51xc4hDwHwEEerhhwFNpCHSDqhOB7g95iiSnnhHoBnW8CSiKCRIdgZ6AijXkkjNmzJC77747V2lyzkjPmcEu0WvVqiX79+/PmYU4BCAAAQhAwBGBZcuWyQ8//BCSd/Xq1bnSEOgIdAhAwDcEEOghY4IXIwh0g2oVgY5YRa77ow0g0A3qeBNUlFRLdC3QhzZtKsMuv9wKzUqXli3duon07++50Fzfm48eIrp9+3a55pprQlqulhh6XfS8tp07d1oPGc3MzLQeOte9e/e8snMMAp4jsG/fvpDnBnjuBrkhYwjo/taPG2ug+0YT+m9mMXcMAScEEOieH/oQ6AZVMQLdH/IUSU49I9AN6ngTWJRUSvQRTz8tw/v3DwYEegIrOgWX/uCDDywZPnfuXPniiy9k0aJFjkqxYcMGKVu2rCXQlVKydetWR+eRCQJuJaD/MuPpp5+W0qVLy+OPP+7W26DcLiOg++b69evLeeedJ59++qkcOnTIZXeQv+Ii0BHoEICArwkg0PM3eLjoLAS6QZWFQEesItf90QYQ6AZ1vAkuSioluv3WEOh2Gt7Y10uybNu2LdcD25zc3Zw5cyyJ3q5dOyfZyQMB1xDQs8ynTp0qDzzwgFSoUEGKFi1qtfXs7GzX3AMF9QaByZMnB3+sTPt/9s4DPIpqbcC7ISF0goI0FQugXhQiCFZQ7GADbGCBCyiCBa+iV71XsSG/oogiICjIRRAEBC4dQRRsXIqiIAJKEZASSuhSkvD9zxmYzW6y2dnd7E59x2fNzsyZOee838dM8u7ZM+npcuWVV8qgQYMMvy3klN4/+eST0q9fv5DmLly4UJYuXRqyjSlcPK0ToxmzSxkIuIcAAj3k+u/GFQS6jaKKQPeGPEWSE2cEuo0uvCY0RZfoc+fONaG28FUg0MNz8fpWJRoPHDjgdQz03+EE1FzMb7zxhjRu3FhKliwp5cuXF7/fr8nLMmXKyN///nctz1Wu84KBmTmg7vtly5YNiPTSpUtLqVKlpHr16tKlSxdRkt2pz6PgIaKIcQhAAAIFCCDQHf4bpXHzEejGjEwrgUBHrCLXvZEDCHTTLqu2qejrr7/WRkNaJdEbpqZqc6KPu/lmcdtLzffupTnQbZPUNAQCFhPYtGmT3HfffQE5qaYlCvdS0lKJdF4wsCIHUlNTw+alnqsVK1aUyZMnW/yvKfbqhw4dKmp0udHCCPQCgs09Y23pCQQgUJAAAt3oluD4/Qh0G4UQge4NeYokJ84IdBtdeE1sipUSve/ll0vPhg1d+9rj0Qe2mZi+VAUB2xJQD2wcPXq0tGnTRht9rkag61O3KHl+6623Sm5urm3bT8PcS2DmzJnaBze6LFdz8atvSWRmZkrv3r1FfXvCTUuvXr3kvffeC+kSAh2BDgEIeIYAAj3k+u/GFQS6jaKKQEesIte9kQMIdBtdeE1uipUS3eSuUh0EIAAB0wkcO3ZMFi9eLC+++KKoec9LlCihjf5VI4+R6KaHw9MVDh8+PDDyPCMjQ+655x6ZMGGC7N2717VceIioZzRhwXG3rEMAAooAAt219ze9Ywh0nYQNfiLQvSFPkeTEGYFugwuuhU1AolsIn6ohAAFPEVCj05XIVCN+u3fvjkT3VPSt6+wXX3whV199tbRt29Z1o8x1qmPHjpU5c+boq9rPgQMHyogRI0K2MQIdqQ4BCHiGAAI95PrvxhUEuo2iikBHrCLXvZEDCHQbXXgtakpBib5//36LWkK1EIAABLxBQI1OP3r0qDc6Sy8tJXD48GFL6zejch4i6hklyMhiCEAgWgIWCPScnBzZtm1b4BXtg6mzsrICx6jBBmoZNGiQdO3a1YxbiGPrQKDbKHQIdG/IUyQ5cUag2+jCa2FTgiX6okWLZOrUqRa2hqohAAEIQAACEIBAdAQQ6Ah0CEAAAgUIWCDQv/vuO3n88celXr16oh5a3a5dO8OL+PTp07Up7ipXriwPP/ywvPnmm9oxCHRDdIJAN2ZkWgkEOmIVue6NHECgm3ZZtX1FukTv37+/Nlcqc/TaPmQ0EAIQgAAEIOB5AuqbcwVHOs6aNUvmz58fwoYpXAoItmhHslIOAhBwHgELBLp+wVUjx5s3by4XXXSRvinsz927d8u//vUv7e/OPn36hJRBoIfgCLuCQA+LxZqNCHRvyFMkOXFGoFtzjbVbrQcOHJDvv/9e3n33XSlXrpz2i4yaP5QFAhAwh0CXLl1EffWVBQIQgAAEik+Ah4giyyEAAU8TsFCgP/jgg/LQQw9JpUqVIl7M1aAtJcp9Pp+ob0AHLwj0YBrh3yPQw3OxZKuRQB86dKi88sor2uvVV1+VnTt3GrZz3rx5gWPUsQsWLCh0jJo24Kabbiq0PZYN56eny7KzzhLkMHKYHDDOAQR6LFcXd5edPXu29guM+iVGvcqWLSv79u1zd6fpHQRsQqBkyZLihbmKbYKbZkAAAi4i8Mcff8iWLVtCeoRA97Q6dN5oYVoMgUQTsEigr169WpuGRU3Fov6ezM7ODrk26yvqG0KLFy+We++9VypUqFDoweoIdJ1U0T8R6EWzMX2PkUBXv6gsWbJETj/9dO0fxrRp0yK2UQn2K664Qiur/jH8+uuvokY8FlwQ6MbCEykMo0TmAAK94FXI2+t5eXmiPiDVR6FfddVV3gZC7yFgEoF77rmHEegmsaYaZxAYNWqUPPDAA1KjRg057bTTtPfvvPOO1vgVK1ZIt27dpGHDhlK9enVp3bq1PPbYY6K+Ds7iPQLh5kBXD7LbsWNHCAymcEGqQwACniFgkUAfMmSINpp80qRJmvsrOLJcXZTVlFvKCaqlZs2aYQfQItBDbl9hVxDoYbFYs9FIoKtWrVy5UtSn++qTJf0X2qJaq76eceedd0rFihVFCZqiFgQ6cjiRcphzGecTAr2oq5G3t6sPOFu2bKld3//880/HwVDzt6s/ntWHtYzqdVz4aDAEIAABjYD6FpR6ENmjjz4alshtt90mVapUifi3RdgD2egqAuEEergOItA9ow4TPZaX80HAeQQsEuhq/nP1d9jy5cu1vyPHjBlT6HL8/vvvy8GDB+W3337TyugPDg0uiEAPphH+PQI9PBdLtkYj0FXi//DDD1K+fHlt1EdRDZ07d64sXbpUGyFy8803F1VM245ANxaeSGEYJTIHEOgRL0me36m+Eq2u4U5ZlOxXoxVTUlK0X8jUB7y//PKLU5pPOz1MgOmSPBx8ul4kgRkzZmjX8gkTJhQqc+zYMTnppJPkjjvuKLSPDd4i8MUXXxSaP3fXrl2FvpGAQEegQwACniFgkUBX85+rRY0y9/v9oqZ7Dl6UP9T/tvzggw+0e7yayqXggkAvSKTwOgK9MBPLtkQj0NWnS2o0eWZmprRo0SJsW9UoRiXaV61apf3j6Nu3b9hy+kYEOnI4kXKYcxnnEwJdv/rw0y0EDh06pH1oq+R55cqVRUkWFgjYnQBzoNs9QrTPCgL//Oc/tT/Awz1radmyZdrfFu+9954VTaNOmxLYs2ePbN++XRvcpf6eDV40gX6RT3zjeMGAHCAHXJ4Df/dJ9+7dgy+Bcb1XU6lde+218vTTTwdeL7zwQthzqRHlffr0CexTg5r+/ve/B9ZzcnKkX79+gfV27dppM1SoEesFFwR6QSKF1xHohZlYtiUagd6lSxetfWrkR926dcO2dcCAAdqnT4MHD9Z+yVWfOEVaEiHQa/t8MlGNOuQFA3LAMAce9fnkIR+X30jXJfY5j8D333+v3XPatGnjvMbTYk8SQKB7Mux02oBAkyZNpEGDBmFLqb8x1Ael6mviLBDQCdx1113ah+fqG9IIdJcLQj4I4cMgcqDoHEigQG/VqpW88cYbgVdR0zerEeXBc543a9ZMew6ifn3+6KOPJPgDcSXYb7rpJn13yE8EegiOsCsYnLBYrNloJNDV/Of6aPJnn31W1B9+BT85WrhwocybN0/rwN133y0ZGRmGcxQi0BH/fPBhbg4g0K25xlJrcgm89tprmlh59913k1sRZ4dAgggsWLCAb0skiCWncQcBff5z9XVw9Qd3wZf6gFTNf863jNwR7+L04vXXX5cRI0aEnGLatGmBaQL0HYxAR6gz6poc8EwOJEigqwd2Dxw4UL+MRvypz3+uF+rUqZM2jbNaV6PTJ06cqO+S1atXa3+rhZv/XBVCoAdQFfkGgV4kGvN3GAl0NaJcH00+dOhQLfnXr18faOjRo0dDHixarVo1ueWWWwL7i3qDQDdXniKr4Y1AL+pqxHYnE1BfNVQjE3/66Scnd4O2QwACEPAsgZkzZ2rX8fvvv1+ef/75Qq8SJUrI7bff7lk+dDyfQEwPEWUKl6JHrDKaFzbkgHtywAKBrs9/rl+de/furd3H1bTOwVO7qP1DhgzR9oWb/1ztR6DrFIv+iUAvmo3pe4wEuvokSs1/rpavvvpKS/45c+YE2vnhhx9Kdna2tq5GqyuR8fbbbwf2628uu+wybd6jihUraj/LlCkT8jUPvVwsP5nCBSnMBwPR5wACPZarC2WdQODIkSNSunRpqVSpUuA+5YR200ZvE1Dfmij4TT5vE6H3XifwzDPPFDn/+YoVK7S/LZj/3OtZcrz/6vo5fPhwQxiMQGf0sWdGHyPC3SPC442lyQL9999/16Z4Cb4Qjx07VrtXP/fcc7Jhw4bgXdK2bdsi5z9XBRHoIbjCriDQw2KxZqORQNfnP1et27Rpk/YPQ41KV4sS5lOmTAk0XD1EVAn0H3/8MbBNf6O+nrl79+7Aa8yYMdKyZUt9d1w/EejRy1NEM6wQ6HFdZjjIxgS+/vpr7Z4TzbeebNwNmuYxAsyB7rGA011DAhdffLFccMEFYcupr5Orvy3Ug0RZIBCOgBrd+Mknn4TsQqAj0BHo5IBncsBkgf7YY4+JusYGL2rGCnWv7t+/f/BmbYBT9erV5eabbw7ZHryCQA+mEf49Aj08F0u2RhLoq1atkrfeeivQLjX3oBrt99RTT2nzEBb8eoZ6mEu0IwGZwgWhi9Q3NwcQ6IFLGW9cQuDll1/WflkLvk+prq1bt067T6lncqhRD/q3pFzSbbrhcALqG3lq+jsWCEBAZP/+/ZKamiqPPvpoWBx33HGH9qBI5j8Pi4eNIqK+waD+ng1eEOjIU8/I03hHLXOce0aumyTQ1d9dV155pZx00kly5plnSocOHQKX3b1792r79Jkr1EDb9u3bazNOnHzyyVK7dm1R07QFD77VD0ag6ySK/olAL5qN6XsiCXQ10nzJkiUhbapXr560bt1aRo4cKX/++WfIvqpVq8ptt90Wsq2oFQS6ufIUWQ1vBHpRVyO2O5VA8+bNNYEePKeemlZMzZW7a9cu7T5Vs2ZN6dy5s1O7SLshAAEIuJrArFmztOv4+PHjC/VTSXP18FD1EFEWCCgCajpR/dlcOpEXX3xR+vXrp69qPxHoCHQEOjngmRwwSaCHXGQTuIJAN4aJQDdmZFqJSAJdTd+if4qkN0gJ8lNPPVVGjRqlb9J+/vrrr9ovwAV/gQkpFLSCQEfoIvXNzQEEetAFiLeOJ3D48GEpVaqUVKhQITCf9LBhw0JGoZUtW1a7Lz3yyCOO7y8dgAAEIOBGAmr0sPrad1ZWlta9Q4cOBbqppm0J95XwQAHeeI4ADxFFinpGijJC3D0jxJMdSwS66++FCHQbhTicQN++fbsMGDBA1Nct1Hzm6kFt+vLkk09qX8XQv0qpvoa8Z88e6d69u/ZL7oQJE0Q9fddoQaCbK0+R1fBGoBtdldjvJAL6Q61btGihNXv06NHy0ksvhXTh9ddfl4ceeiiqe1LIgaxAIIkE1FyQwb9XJbEqTg0B2xJQ81ar6/N5550ndevWFTVo58033xT1QeiiRYu0vyuaNWum7bv11lu1KV5ycnJs2x8aZg4BBDoCHYFODpADBXIAgW7ODcjCWhDoFsIvWHVBga4eFPrwww9r88eqUSHqIQHjxo0LHDZ//nz57bffAutqmhdV5umnn9bmoHv88ce1X4j/+uuvQJlwbxDoCF2kvrk5gEAPdyVim1MJ9OzZU/vQVknyvn37ilpngYATCPAQUSdEiTZaQUB9CKqmg2SBQFEE1q5dW2gKUTXYa/ny5SGHMIVLAcGW7BGwnJ/R0uSAdTmAQA+5/rtxBYFuo6gWFOhmNQ2Bbq48RVbDG4Fu1tWNeswg0LRpU02gV6tWTfsQd9u2bWZUSx0QKDaBMWPGFJoer9gn5QQQcAGBxo0ba9d1Rpq7IJgmdoGHiCLLGZFMDng6BxDoJt5xrKkKgW4N97C1ItARq8h1b+QAAj3sJZCNDiSgvuGkRvFmZGTIZ599pj3VXa23a9dO/vjjDwf2iCZDAAIQ8DaB3NxcKV26tHZtV992ZYFAOALq/q+egRK8INCRp56Wp4z8tm7kt13YI9CDbwmufI9At1FYEejekKdIcuKMQLfRhZemFIvAnDlztFGKN998c+A8S5cu1R4qetpppzHneYAKb+xI4JNPPmEEuh0DQ5ssJfDNN99oAl09NLRHjx6WtoXK7Usg3BzoavqWVatWhTSaKVyQ6kh1csAzOYBAD7n+u3EFgW6jqCLQEavIdW/kAALdRhdemlIsAv/+9781ga4eOBe8tG7dWtv++eefBzbPmDFDsrOzA+u8gYDVBJgD3eoIUL8dCahnKaWkpGjX8DPPPNOOTaRNNiAQTqCHaxYCHXnqGXlql1HQtMO6kfAI9HC3AVdtQ6DbKJwIdG/IUyQ5cUag2+jCS1OKReCyyy7TJMuiRYtCznPFFVdo23/44YfA9htvvFGMHmodKMwbCJhAoGbNmnLkyBETaqIKCDiHwFlnnaVdv9UI9PT0dNm8ebNzGk9LTSMwevRomTVrlmF9CHQEOgKdHPBMDiDQDe8JTi+AQLdRBBHoiFXkujdyAIFuowsvTYmbwIEDByQtLU0qVapUaBqMc889VxvBqD+AbuvWrdKlS5e46+JACEAAAhBIPgF1rVbivFSpUtrP1NRUGTZsWPIrpgZXEPjXv/4lffr0CekLAh156hl5yshv60Z+24U9Aj3k+u/GFQS6jaKKQPeGPEWSE2cEuo0uvDQlbgJq5JkSLbfffnuhc3Ts2FEbuajveOCBB0TNjc4CAQhAAAL2JdC3b1/tun733XfLY489pr0/5ZRT7NtgWmYrAjxEFFmOLCcHPJ0DCHRb3ZOS0RgEejKoxnlOBDpiFbnujRxAoMd5keQwWxEYPHiwJldGjRpVqF1qFOOFF16ojTp/5JFHZMCAAYXKsAECVhO45JJL5OjRo1Y3g/ohYBsCTZo0kUsvvVTUA3bbtWun/VQflOrfJrJNQ2mI5QQ++ugjmTp1akg7hg8fLuPGjQvZxgh0hKqnhapdRkbTDnNGxyPQQ67/blxBoNsoqgh0b8hTJDlxRqDb6MJLU+ImcOzYMVmzZk3E41etWiXbt2+PWIadELCKAA8RtYo89dqRQG5urqi/RdTy3XffBT74nD17thR8zoUd20+bzCXAQ0QR44hxcoAcKJADCHRzb0QW1IZAtwB6UVUi0BGryHVv5AACvairINshAAEImEdA/d6lpCELBCAghZ5lEcwkLy8veJX3EBAEegFxxghfc0b4whnOds4BBLrr744IdBuFGIHuDXmKJCfOCHQbXXhpCgQgAAEIQAACIQTU1EbqQdEsECiKgPoWmnoFL5MmTRL1fJTghSlcEO2MUiYHPJMDCPTgy78r3yPQbRRWBDpiFbnujRxAoNvowktTIAABzxJQ01QUFECehUHHIRBEQJ8DPWgTbyFgSICHiCJKPSNK7TwKmrZZN0ofgW54n3B6AQS6jSKIQPeGPEWSE2cEuo0uvDQFAhDwLAHmQPds6Om4AQEEugEgdsuKFStk3bp1ISQQ6Ah0BDo54OkcQKCH3BPcuIJAt1FUEeiIVeS6N3IAgW6jCy9NgQAEPEsAge7Z0NNxAwI7d+40fEi0wSnY7XIC4eZA37dvX6Gpf5jCBaHqaaHKaHDrRoNbwR6B7vI7nwgC3UYhRqB7Q54iyYkzAt1GF16aAgEIeJYAczx7NvR0HAIQKCaBcAI93CkR6Ah0BDo54JkcQKCHuw24ahsC3UbhRKAjVpHr3sgBBLqNLrw0BQIQgAAEIACBEALLli2Tzz77LGQbKxAIJrBgwQJReRK8bNq0SbZs2RK8SRDoyFPPyFMrRjxTp71GuCPQQ67/blxBoNsoqgh0b8hTJDlxRqDb6MJLUyAAAc8SaNu2reTk5Hi2/3QcAkURYA70osiwPRIB5kBHliPLyQFP5wACPdItwhX7EOg2CiMCHbGKXPdGDiDQbXThpSkQgIBnCTAHumdDT8cNCMyePVt69uxpUIrdEAglgEBHnnpanjIa3F6jwa2IBwI99KbgwjUEuo2CikD3hjxFkhNnBLqNLrw0BQIQ8CyBrl27MgLds9Gn4xCAQHEIvPDCCzJkyJCQU3z55Zfy3XffhWxjChekOlKdHPBMDiDQQ67/blxBoNsoqgh0xCpy3Rs5gEC30YWXpkAAAhCAAAQgAAEIxEQgpoeI1vCJ705eMCAHyAGX50CmT7p37x7TtTRc4W7dusnAgQPD7UrqtkGDBokaXMJSNAEEetFsTN/jZIF+is8n3Xw+eYkXDMgBwxxo7vNJMx+XX9MvslQIAQhAIIjAn3/+GbTGWwhAQCcwfvx46dy5s77KTwgUIvDOO+/ImDFjCm0vuEEbgY5A5wMEPkAhB7yQAwj0grcA161jcGwUUgQ6Ap4PILyRAwh0G114aQoEIOBZAsyB7tnQ03EDAjxE1AAQu8MS6NevnwwbNixkHwLd5SNuvSBF6SPyP9ocQKCHXP/duIJAt1FUEejekKdIcuKMQLfRhZemQAACniWAQPds6Om4AYENGzbIggULDEqxGwKhBIp8iCgj0BGQ0QpIypErTs4BBHroTcGFawh0GwUVgY5YRa57IwcQ6Da68NIUCNOucwYAACAASURBVEDAswR++eUXOXbsmGf7T8chAAEIxEtg+vTp8u2334Yc3qdPH3n//fdDtjECnRHozPtNDngmBxDoIdd/N64g0G0UVQS6N+Qpkpw4I9BtdOGlKRCAAAQgAAEIhBBYt26dzJ8/P2QbKxAIJsBDRJGinpGiTh4RTdvNHdGPQA++TbjyPQLdRmFFoCNWkeveyAEEuo0uvDQFAhDwLIFnn31WcnNzPdt/Og6BoggwB3pRZNiuE0CgI9AR6OQAOVAgBxDo+i3CtT8R6DYKLQLdG/IUSU6cEeg2uvDSFAhAwLMEmAPds6Gn4wYEJk6cKN26dTMoxW4vE9i6davs2rUrBIGa0mXx4sUh25jCpYBgY0SwuSOC4Q1vM3MAgR5y/XfjCgLdRlFFoCNWkeveyAEEuo0uvDQFAhDwLIEbb7xRjh496tn+03EIQAACiSTAQ0SR5YxIJgc8nQMI9ETeUmx5LgS6jcKCQPeGPEWSE2cEuo0uvDQFAhCAAAQgAAH3EMj5Uf7vqppy6vX9ZEWOe7plt57s2LFD9uzZE9IsBDry1NPy1MyRztRlz5H1CPSQe4IbVxDoNooqAh2xilz3Rg4g0G104aUpEIAABCAAAQiEEJgxY4Y899xzIdscs7LrQ2mR7hN/hTvl04OOabXjGhpuDvS1a9fKhg0bQvrCFC5IdaQ6OeCZHECgh1z/3biCQLdRVBHo3pCnSHLijEC30YWXpkAAAp4lULZsWTly5Ihn+0/HIVAUgeI8RDT3wHbZ+Mdm2XUor6jT528/sk+2bfhDNu86KNE8zjfv4E7ZuG6dbMg6oJXPO5Atuw/nn057t32w3KAEernbZbQZAj33gGzfqPpwSIx6nHdkn2zfuF7+2LJbCja7QC+Or+YdlJ0b18m6DVlyQAHKOyDZhTocdGSs5YMOjfVtOIEe7hwIdOSpZ+Qpo8LtOSrczLgg0MPdBly1DYFuo3Ai0BGryHVv5AAC3UYXXpoCAQh4lgAPEfVs6Om4AYEVK1bIlClTIpbKXTVCulzbRC7MbCANMpvIQ32HyhM3niuV0vzi8/nEX/JkOe+GR2Xo4t2FxPLupSOkxy0NpFrpFPH7fOLzl5STzrlWug36XrYXstB5sm1+P+nU7CypeOLcPn+qlD+toWTWKi0ZLYbIRnXMkSXyXrsrpVH906Viik/8JTLkjPoNpEED9cqUzIYXy/Xdx8r6aEx9uJ7nrpIRXa6VJhdmaudr8lBfGfrEjXJupbRAH04+7wZ5dOhi2R3chz0LZOBDt8pldatIqZTjbHz+FClVNVPavDhdNoSZZiZv23zp16mZnFXxxLl9fkktf5o0zKwlpTNayBCtw/mNjLW8fmTuxsnyzC2XysXXdZORq8I0RC8Y5qcS4/Pnzw/Zc/jw4UIfSiLQEegIdHLAMzmAQA+5J7hxBYFuo6gi0L0hT5HkxBmBbqMLL02BAAQ8S2D69OmSlxdsujyLgo5DIGYCh7/8h9RJPyGElQTXRHiaZNSqJw0v/JucdkL++stnyhOztp+Q6Hmy+b8PywXl1HF+SS1XQ87JvFDqnZ4haX4l0ktL3fafyLogyX1k8YvSqKxevqace2EjaVAnX0anntNDvlNfJNk/VR6sVfK4zNbbE/zTnyLlL+klS2PzxPlcDn8p/6iTXuD8fknLqCX1Gl4ofzut4ok+lJfMJ2YFPgjIXTtArstIEX9qGal8Wl25oNFF0uj8WpKhPgzwl5HGryyVkCYdWSwvNiqr1eNPLSc1z71QGjWoI1VKnfiwIfUc6aF1+ETTYi0f6FGurH79UknTGKXKuU8vkOJ+H4c50BGlnhGlZo5qpi7njGxHoAfuMG59g0C3UWQR6IhV5Lo3cgCBbqMLL02BAAQgAAEIQCCEQFZWlvz6668h28Kt5B7YKANuSNfkeUrGxdJj8loJzJqyf6V82jVTyvn9knr2IzL3oEhe1qfStlqK+PzlpMGDI2X5Hv0DrAPy+8Qn5eKMFPGlVJIWg9efqC5XfnnlIk3yptbpJrN36604Ihv/20XOLemXtCa95FdduOcckJ0r35LmJX3iL3uLDFm/RbZsUa+tsjVrtxSaVebIapnw8sPS8f775b777gv7uv/+DvLA0x/KQvW8zNwDsnHADZKupHNKhlzcY7Ksze+wrPy0q2SW84s/9Wx5RHVY78WBPbI/xE7nSdYnd0qVFJ+kNXpZlgcZ9NxfXpGL0nziS60j3fI7LEc2/le6nFtS/GlNpFegwyKxltfbpH4e+l8vaVolTVIzMuXJWdnBu+J6j0BHoCPQyQFP5wACPa57h5MOQqDbKFoIdG/IUyQ5cUag2+jCS1MgAAHPEnj//fcZge7Z6NPxSASinwN9nwy/RQn0NMl8ocBIalXB4W/kibqp4itRSx6ee1i2D7tZE+rpTV6VX4Kk8fG25Mn6AddJeb9fSl7xZqB52ePvkaopanR6mlQ8o5Fc06aT/KPnWzJ04lcyf8ZnMmN5gSliYpgDPXfNW9K0VIFR9MGj1k+896fVk2cXHm/wvuG3aAI9LfOFMKPZD8s3T9SVVF8JqfXw3MA85wdW/Vd6d24hjWpXk4xyZaX8STXkrDNPkVJ+n6Se+7QsCJbr2ePlnqop2gj9tIpnSKNr2kinf/SUt4ZOlK/mz5DPZiwPnSIm1vIBsife5OVIjv4BRMF9EdYHDBgg48aNCykxduxYmTp1asg2pnBBqHpaqDJ63DmjxxMRKwR6yPXfjSsIdBtFFYGOWEWueyMHEOg2uvDSFAhAwLMEmAPds6Gn4wYEYhfo6dJyaJgRzHmb5b2rS4rPX17uGLNXlvbMlDRfCTnjkXy5HNyUnJ96yoVpPilR6+H8zXlbZW7vu6Rh1cLTp6Se1Ei6fromdAqUGAS6yBHZ+vNcmTppkkycODHsa9KkKTJ78UY5dKJFukBPbzlUCvc4Tza/d7WU9Pml/B1j5KDkyfbZT8tFamS9kvH+VCldMUPKl0oVv5qyxhdGoEuebJ3bW+5qWFXST5TRjlXzyqeeJI26fiprQj58iLV8PtrivOMhoohxxDg5QA4UyAEEenFuK444FoFuozAh0L0hT5HkxBmBbqMLL02BAAQ8S+Dcc88t9MA7z8Kg4xAIIqCeDXD06NGgLUW91Uegp0jlW4bKHwVGMues7q/N/+1LPU+eXnBI/nzvakn3+6XcDe/Ln/rsLUGnzh7XTk5R05o0fPHE1jzJWjBSBoxZLLty9smGn+bJ1DEfyts9H5ZWmZUl1e8Tf4XrZeD6oJPFJNCDKo/yrS7QUyrfIkMLd1j6X5chKb5UOU/NKX7wS3n0bCXL06X27X1k5u/7T8wFf1iypnWVOqmFBXpe1gIZOWCMLN6VI/s2/CTzpo6RD9/uKQ+3ypTKqWre9Apy/cD1gQezxlo+ym4aFnvuuedk0KBBhuUYgV5AsCVilCvn8NaoZuLtnHgj0A3vCU4vgEC3UQQR6IhV5Lo3cgCBbqMLL02BAAQgAAEIQCBOArpAP/4A0LNbPCXvjZspX305Qz5953G59nQ1atwvFZq9KStyRHLXvCtXl1dzhJ8qrQb+JPuCaj246mO5r05JTTY37Pnj8T05y+SlhmniT60rnSdvlmA/n7dxgFxT2i++lBrSefrh/DNlD5WW6T7xl7pBBmcFiXU5JOvnDpFe/zdOVujDyfOPivqdLtDVQ1BLn91CnnpvnMz86kuZ8ek78vi1p2ujxv0VmsmbK3IC85P7S90oQ7bnV5GXvUxGd79YMlIKCvQcWfZSQ0nzp0rdzpNlc2iHZcA1pcXvS5EanaefmB4m1vL5bTj+Lley1yyRxSuzAtPNFCwRy7r65sKkSZNCDkGgI9AZpUwOeCYHEOgh1383riDQbRRVBLo35CmSnDgj0G104aUpEIAABCAAAQiEEPj666/l7bffDtkWfuWEQPeXkMo1qknJAlOO+Pwl5OQmj8ukDboJPiw/vX2NVCmhRlKnS/ULb5S7OnSQtjc1llPLqLnIUyTjkp7yrW7Wj3wrT6o51LXpSzKk9hW3yj0dOsi9rZtLvVNKit/nk5Sqd8onW4NEec4i+Xf9NPH706Rqw1vl3o6dpP3dt0iz86ocnxKlRAHhHr5jRW49LtD9UqJyDalWsuD86X4pcXITeXzShuOyf/cEub+6emhqmlRp0ELadbhf7ryhsdSqUEJru9avtApSve6V8qz2EM8j8u2Tag7149O9ZNS+Qm69p4N0uLe1NK93ynG+KVXlzk+2nhiBHmv50G7tnPh3OS3NL/6Uk+WmIetDPqAILRndGg8RRZR6RpQyKtw5o8LNjBUCPbqbhYNLIdBtFDwEOmIVue6NHECg2+jCS1MgAAHPEqhXr16U01R4FhEd9yiBmOdA95eR1iO3yC+T35VnH2wrrW9rLXd37iF9xiySbSHzdSugB2TFJ/+Qq88oKylBwt1fqqZc8dCH8uOeIOh5WTK2/RlSqfqpUiW9gKxWAv7iTjJoYXZgOhP9yD0L+krruuVCzq/mHy9/xuVyX6/psj74oZ36QVH+1AV6mdYjZcsvk+XdZx+Utq1vk9Z3d5YefcbIopAO50nWl69Iy7PKBLXFLymlqktm47pSQXs4ql9Sy9WWjmO3SZ7kSdbY9nJGpepyapXCc76nV79YOg1aKNmBzwtiLR/cyTzZOvw2qaS1oaw0fXNlTAJ98eLF8uuvvwafUBDoCHQEOjng6RxAoIfcE9y4gkC3UVQR6N6Qp0hy4oxAt9GFl6ZAAAKeJcBDRD0bejpuQGDRokUydOhQg1Jqtz4CvYy0HnUwivJBRXL3yfpFX8iUCZ/Jf2cvkDXZhUx7UGGR3D3rZclX02TiuHHy2ZQvZOHa7NCHh4aUFpHc3bJ2wWz57/hxMmHqXFm4entCpinJF+ijJOoe5+ySVd9MlwkTJsucb5fKOoO+al3J3SPrl3wl0yaOk3GfTZEvFq6ViIfFWl6rZJ+snjdJJsz+RXYFpHxBkOHXwz1ENDc3V9T8+cELU7ggVD0tVM0c/Uxd1o+KR6AHX/6LfH/kyBGZM2eOTJ8+XbKzCz+Ou8gDbbADgW6DIOhNQKAjVpHr3sgBBLp+1eMnBCAAAesIDBw4UJTwYYEABOIlUAyBHm+VFh8Xl0C3uM3JqD6cQA9XDwIdgY5AJwc8kwMI9HC3gZBtS5culSeeeELUVHETJ06U8847T954442QMnZe8ZxA37t3rzan37///W/p3LmzTJ482TbxQaB7Q54iyYkzAt02l10aAgEIQAACEIBAAQIHDx6UHTt2FNgaupr7+yjpdt1FcmaGmuM7RTLOqC+ZjS6X217+Qpw1niy0X0Wu5f4uo7pdJxedmSEpPr+kZJwh9TMbyeW3vSxfuLLDRZLQdvz888/y+++/hxRavXq1rF27NmQbAh156hl5yghw60eAWx0DBHrI9T/cyg033BBy7/jpp5+055yob745YfGUQFejjB577DHZunWrFptt27bJGWecIS+//LItYoVAR6wi172RAwh0W1xyaQQEIOBxArNmzSo03YDHkdB9CGgEopkD/cj8HnJOqYLzkpeQyq2GycbQWTzcQfXIfOlxTqnAwz/VA0B9PvUw0VYyzJUdjj1szIGOLEeWkwOezgEPC3T1AeqQIUPk1VdflQkTJhR5A1H+tXfv3iH709LSZMCAASHb9JXt27drI9XVaHX1+vHHH/VdEX9OnTo1cJx6n6jFUwL9iy++kNNPPz0g0BXEYcOGSenSpeXQoUOJYhr3eRDo3pCnSHLijECP+zLJgRCAAAQSRoA50BOGkhO5jEA0Al11OWdflvy5cYNs2KBeG2Xj1mw55EZ5rsc3Z59k/bnxRH83yMaNWyXb1R3WOx7dTwQ68tTT8tTq0c/Ub/0I+DgE+tGjR+WHH34IeTVv3lzUNINmL4MGDZKuXbvGVa16qLRyq+rD5bfffrvIcxw+fFiOHTsW2K+O8/v98t133wW2Bb/5888/ZezYsXL77bdLhQoV5NJLLw3eHfa9Evhly5aVM888U/7zn/9oc62HLRjHRtcIdDUPW/369aVy5cqyZMmSsCgU/IceekjUNC76MmrUKC3If/31l74p5Kf6JEQF67rrrtNeaq4eo2XSpEla2euvv17uvvtu+fjjj40O0fYj0BGryHVv5AACPapLIoUgAAEIJJVAqVKlRD3IiAUCEAgloP5W2rx5c+hG1iAQRKBHjx7yzjvvBG0R+d///hcYHfj888/L1Vdfrf197quBWEYskwPkgAdyIA6BrmbFuPDCC0NedevWlXHjxoVcX81YKY5AV+1btWqV5lbVBwLRLEqkX3vttfLcc88ZFlczidx///1SpUqViGWzsrKkT58+WjteeeWViGXj2ekaga46rwKuRpPH8seQEuN///vfDdkpia4+TXnttdcilt25c6e0adNGK/vpp59GLFtwJwLdG/IUSU6cEegFr36sQwACEIAABCAAAQg4hYDRQ0TVHOnq299KYCDQPSAOGf1s/ehnYmB9DOIQ6Ha65hdXoL///vtSsWLFqKdHVPeRF198MWREelE8unTpIsqXKie7b9++ooppH+yqAcyq3Pz584ssF+8OVwn0jh07ap90RwtDfcVAfQWgqNHn+nl27dqlfSpStWpV6dSpk7457M93331XHn30USlRokTEwIY7GIGOWEWueyMHEOjhroBsgwAEIAABCEDADgTU6LGRI0faoSm0waYEPvjgA1HfujZatIeIVvOJryUvGJAD5IDLc+A8n3Tr1s3osmjb/cUV6HfddZfcfPPNhv1TI8+fffZZmTJlilZWDYBWo9eLWjZt2qTNra5G5SsxXtQ86OrZRitWrJDOnTtrA6vVdDGJXlwl0NWE9C+99FJUjNTcfmp+n2igqsnqZ8yYIZdffrk0a9asyPPPnTtX1FNkGzRoII0bNy6yXFE7rBToKhHV9DbBrzVr1hTV1ELbT/H5pJvPG/ITyU2ci5sDCPRClxA2QAACEDCdwE033SRq7kkWCEAglEC0c6CHHsUaBAoT0AR6OZ/4yvCCATlADrg8B9J8on63dOpSXIF+yimnyJtvvhnovnKt6h6wfPnywDYlz5WzDZbgX331lUybNi1QpuAb9YG+mkpbHaO85fjx4wsW0abp/vDDD7XtZ599tqh55JOxuEagr1+/XoOp4Bstat7z4En51S+JkaZ9UXO8qa8JdOjQQWrWrBn29AcOHBD1lQU1Wl1Ngv/Pf/4zbLlIG60S6OrBP6rtBV9bt26N1NyQfaV8Pqni80kNXjAgBwxzoLzPJ3V9rrn8hlwLWIEABCDgFAI8RNQpkaKdZhP48ssv5fXXX9eqfeutt6RFixbyxhtvaOv79+/X1tW23377Tdumvi6t1tXfTPqipr9U27755htt0+eff66tqzlM9UWN1FNlPvvsM22TGoik1tUrNzdX26b+0Fbr6g97tWzZsiVQRr1Xi9qnyugDqfLy8gJlli5dqpVRDxVTZYJHB6q2qG1q1JpaVFvVumq7vqg+qW36M61Un9W6eulfI1fzrap1xUotag55vczvv/+ubRsxYoS2LfhvxNatW2vb9IenzZw5U1tXf3PqixrcpM6lBnSpRQkE/dz6g9h69uypbRs8eLBWRj33Sy+j5tdVi3qul9qmzwmbk5MTKKOmW1GLkhKqzCOPPKKtq//de++92rY5c+Zo25TEUGXuuOOOQJlIb5Q8ufXWWyMVYR8EIAABVxBQz4Xo3r27Y/tSHIH+yy+/aD520aJFWv9nz54tvXr10r6pVKdOHfnjjz+07Q8++KCkpqZqI8TV9NvqpaS48rlFLWr+c+Vr1T1XlVXetODy3nvvaWXUaHVVRr/XFSxX3HXXGJzhw4dLenq6HDp0SGOye/duUb9E9O7dW9QvI/ry0UcfaTd89TRW9VLTuLRq1UrfHfanCrJaXn31VU2Oh5vyRf1SoupWX2VTAVMj1mNdrBLosbYzXPnatWuL+iBi4cKFvGBADhjkgJrD6/HHHw/3T4ltEIAABCBgEoGnn346IOlMqpJqIOA4AkquTp8+XfuWrWq8+taGWlevPXv2aP1RUlmtL1iwINA/JczVNn1AjvqjVq2rb+zqixLWatu6deu0TepZUmpdvXQ5vGTJEm1dfS1bLQcPHgyUUe/VovapYxYvXqytq2P186hzqkXVobYpAawv6oMCtU21TS2qrWpdtV1fVJ/UNv3DAtVnta5e+jdYlPhX6+qnWtQf+noZJdPVsnr1am1bMCMl7lU5XXJv3LhRW1ft0hfVXlVGlws7duzQ1tU2fVH9VuvhGOl/tyq5ocoonmpRHzKodfVSA8DUsnbtWm1d/9BDbVPxUmV0RupDC7WuHhKq5jg3WhDoRoTYDwEIuIWAGwT6Aw88IGpwsNGrYMyUwC5fvrz2e7W6h40ePVor0r59e6lQoULgHqIGPKt7R8GXfs8veF61rtyJvqhR7qqNwcu3334r33//vbZJjVZXPjb4Xh9ctrjvXSPQVWCaNm2q8VC/YDz11FOSnZ0tV1xxhZx77rnadvVLjXqirZK9wS81d3pRi/qFQs3Po5YxY8ZowVC/gAQvShrrE9SrT5zUJyr6iAS9nPrHpEYnRHqpT+efeeYZ/RBH/Tz//PNl2bJljmozjYWAVQTUJ6LqDw8WCEAAAhCAAAQgAAEIOI2A0UNE9f4g0HUS/IQABNxOwA0CXT33sUyZMoYvNWA5eGnTpo3ceOONMm/evMA3ttR+5WT1D2CDy0f7Xh0bPJpcPcPyqquuChyupolRz6HUF33+80gzjOhl4/npGoF+2mmnaUJKfSquRoqrTzDUV/9atmwp+lw48QDS5z9Xx6qvI6hPM9QvAvqiRh6ofyj6Ur9+fWnSpIm+GvipZJmS+pFe11xzDQI9QIw3EHAvAQS6e2NLzyAAAecQUA8sijTixTk9oaUQgAAEzCWAQDeXN7VBAAL2J+AGga6eExnron6XPvnkk6VatWracyazsrJiPUWR5dWIcn2wsiqkpl5T7ldf1DTU+je91LazzjpLrr76an13wn+6QqCrh10qsf3CCy/I22+/rX0lLVGk9PnP1fnUpyyqnr59+wZOr+S8/umL+opgvPOfqxM6eQoXRqAHUoI3EDAkgEA3REQBCEAAAkknwBzoSUdMBRCAgEsJqG9b61PoROoiI9Aj0WEfBCDgJgJeFehqpg/lSdW850p4qznPg0eFFyfGav5zNcpcX15++WXNuarps9UUc8HTdatp0FQ7gkes68cl6qcrBLqS2Gr+c/UglnvuuSdk3rrigtLnP9fPc9JJJwUePvPrr7/KlClT9F2iHk6jAhbP/OfqJAj0AEreQMDVBBDorg4vnYMABBxCAIHukEDRTAhAwLEEEOiODR0NhwAEYiTgVYHer18/KVeunKiHU6tFSfQSJUoERobrD6qOEadWvKCPVc9dVM51+fLl8uabb4acUj3sW+0Lfo5HSIEErLhCoCtp3qxZMw2HGo2uJpbXn4JeHEbB85/r51HTs1x//fXaV37VfObBi/p0RM1/rp5OH8+CQI+HGsdAwHkEEOjOixkthgAE3Edgw4YN7usUPYKADQnk7V4j38+eJlOnTJGps3+SrLzYGpm3banMmjpFpkz7TtYef25oVCfIyV4rS+bPlhnTZ8rcb5bI6qxDUR1np0J527+VIc89Il0eeEA6d+4q734TGUCs5ePtq7p+6g8/jXQOBHokOuyDAATcRMCrAl09y1HNf64vaoBzqVKlAg/a1p8pqe+P9qea/1yNOA9e/ve//2mS/M477yx0D+rUqZM2d3uy5j9X7XCFQK9evbo2fYsOVk1gf8MNN2irSmarTyniWdT85+op48FLu3bttHl11KcqmzdvDt4lF1xwgVx88cUh22JZQaDHQouyEHAuAQS6c2NHyyEAAQhAAAIQiIXAbhnVpqL4fT7tj96Uap1kWowe+9Ck++XkFJ/40prKW+tyjSs/tFJGdbtMaqT7tTrViDT18peoKBc8NkW2nxD4OT/+n1xV81S5vt8KOT5uzvjUZpc49N/2UkX1XetDurQcGvrgtoLtibV8weOjXWcO9GhJUQ4CEPAKAS8K9Ly8PMnIyAgZwDxq1Cg5++yztbCr2Tk+//zzmFNATdty1113Sa9evUKOVdNmq/vhsGHDQrbv2bNHatWqJU2bNg3ZnugVxwt09QAoBfDLL78MsLnsssvk8ccf19bHjRsny5YtC+yL5U2XLl0CXzvQj1PzrKuvIxSU8jt27NDm4nnmmWf0ojH/RKDHjIwDIOBIAgh0R4aNRkMAAi4j8MgjjwS+buqyrtEdCNiIQK6sm/yKdGnTSE4p4ZN4BPqRxQPlwXZtpe19L8k0w+HrubLi/y6TMn6/lMioI81uvUPubHOLXHd5ptSpWUPqPzxZdp4Q6Ls+bCHpPr9UuPNTiTyu20KcuTtl+ZxP5R9NSorfZyzQJdbycXYNgR4nOA6DAARcS8CLAl0JbTXN9erVqwNxzc3NlY4dO0rv3r3jmgtdcbz55pu1lxoYfffdd8tff/0VOL+6/+iLGtSsHiyqBlGrY9RI+HvvvVebRkYvk8ifjhfogwcPlrJly0rwMH31FQEFVUFWfxzFuqh5zZ944glNzPfs2VMWL14cOIWaV0d9qqGeNKuWdevWaaPU27dvr5VX0n3WrFmBB4sGDoziDQI9CkgUgYALCCDQXRBEugABCDieAHOgOz6EdMAuBPIOys6N62Tdhiw5oAaI5x2Q7N35D/1Szcxd00cuTwsS6LkHJGvDBtm6L9Fjvw/KJ23KiN9XUq4ZuFUizRazffANmkAvd/vo5Ar0vCOyb/tGWf/HFimApYgI5srBXZvlj0D5gzKyVakIAj3W8kVUG8PmOXPmyMKFCw2PYAoXQ0QUgAAEXELAiwLdJaGLuhuOF+hqDpzhw4eHdFjJ7ffee097qSeET2BMFAAAIABJREFUx7IcPXpURo8eLepmr6ZvGT9+vMybNy9wiu3bt8uff/4ZWP/hhx9k7NixMnnyZK28epCoGp2enZ0dKBPtGwR6tKQoBwFnE0CgOzt+tB4CEHAHATV/ov7AI3f0iF5AwFwCedvmS79OzeSsimknpmjxS2r506RhZi0pndFChmzM19cBgV61jbz4+r3SqGq6dow/taLUbfm8TNtYcGqWPNk86SlpcUkjycxsIA0aqNdF8tDYXeE7mbtePn3serm4YX05IyNFfL4Uyah1wYnjMuXCxs2l44e/aFO1HFnynrS7spHUP72ipPjUSPUzpL52/gbSIDNTGl58vXQfu14Ktih8xUVt3SMLBj4kt15WV6qUSgnwSSlVVTLbvCjTN4T54CB3q8zr11muqpMhaX41bYtfUkpXl0Z3PCudLgkzAj3W8kU1NYnbEehJhMupIQABWxFAoNsqHElpjOMFelKoWHRSBLpF4KkWAiYTQKCbDJzqIAABCEAAAhBILIEji+XFRmVPSPByUvPcC6VRgzr5sjj1HOnx3ZFAnbpAPz6Xt1/SMmrJBQ3ry5mVlHz3S4WmfeSXEKecKyv7XS0ZJYLnMS8p1w7aFn5Uec5S6XVJeUnRxLM+Z3jQT3+6nPXILG2k+f6pD0qtksHnDSqn5kpPKS+X9FpavHnRc9fKgOsyJMWfKmUqnyZ1L2gkFzU6X2plHO9vmcavyNLg/ub9KeM71pF01X5/mlSoeZ5ceOHf5NTAhxOqjUFTuMRaPhAJc98g0M3lTW0QgIB1BBDo1rE3q2YEulmko6gHgR4FJIpAwAUEEOguCCJdgAAEHE/g0KEYn2To+B7TAQgkjkDuL6/IRWk+8aXWkW6z8x9seWTjf6XLuSXFn9ZEev2aP4Y7INCVyL5joPy453hb8raMkNaVU8SX1lBeXBZslNX+PDm8J0u2bl0vH7Yqr03LUqRA14ofkt1Z62Vgi3Tx+UrKde/+Llu2bJEtW7bKtl0HQkaU5xzYKSvfai4lfX4pe8sQWa+V2yJbtm6VrN2Hwkv6WPHlHpA9+/M/RNCamPWJ3FlF9beRvLw8v7/7pz8gp5fwiT+9rtw37Gc5gUdk3y/ycae/SWntg4F8gR5r+VibblT+jTfeEDW1qdGCQDcixH4IQMAtBBDobolk0f1AoBfNxvQ9CHTTkVMhBCwhgEC3BDuVQgACEAghwBzoIThYgUBsBLLHyz1V1VQpfkmreIY0uqaNdPpHT3lr6ET5av4M+WzGctmdP4NL/hzoVe6XSQeCqspdIa9elCa+EqdJ1zmh86bnlzooY++qYCzQtQMOyse3KYGeLjd/FNDQ+acKepf0OdAPrJL/9u4sLRrVlmoZ5aRs+ZOkxllnyiml/OJLPVeeXqDL9cMy+6HTpISvhNTqMlP2B7XxeJe+kIfPKhE0Aj3W8gVPWPx1HiJafIacAQIQcBcBBLq74hmuNwj0cFQs2oZAtwg81ULAZAIIdJOBUx0EIACBMAQQ6GGgsAkCURPIk61ze8tdDasen3bElz8Nij/1JGnU9VNZkz/AOl+gV+sk04K//JH7q/RqogT6qdJllnsEet722fL0RRmSonHxS2rpipJRvpSk+k9MHRMi0A/Ix7cdf0hoiw/DzfG+W4bddPxDgZZD1Wj/WMtHHdSoC/bq1Us++ugjw/KMQDdERAEIQMAlBBDoLglkhG4g0CPAMXsXAt1s4tQHAWsIINCt4U6tEIAABIIfBP/111+LevC8WoK3QwkCEDAmkJe1QEYOGCOLd+XIvg0/ybypY+TDt3vKw60ypXKqX3z+CnL9wPWBqVD0KVxSPCHQD8qXj56tyfL02rdLn5m/y/4To/EPZ02TrnVSC4xAPyRTOlaVFF+q/O2Z/4k+Lj0QhZwf5fkGaUEj0GMtHziT6W8Q6KYjp0IIQMAiAgh0i8CbWC0C3UTYRlUh0I0IsR8C7iCAQHdHHOkFBCDgPAJvv/22TJ48OaThc+bMETWakgUCEIiWQI4se6mhpPlTpW7nybI5f6pzkbyNMuCa0uL3pUiNztNFH1NuR4GePbSlpPv8UuqGwZIVNN2MHFovc4f0kv8bt0KCB8tHS0dyf5FX1LQ0/lJy45Dt+YflZcuy0d3l4oyUAgI9T7aPul1OTvFJyklXSa/vswMfPIjskUVvXCtVUoIfIhpr+fwmmP0OgW42ceqDAASsIoBAt4q8efUi0M1jbVgTAt0QEQUg4AoCCHRXhJFOQAACDiSwdOlS8fl8MmXKFHnzzTdl1qxZ2vpXX33lwN7QZAhYReCIfPtkXUlV05P4UyWj9hVy6z0dpMO9raV5vVOkpHrgZUpVufOTrZInebJ10mNy6ZknaVO9+EuUk+r1bpI+C49I7rqR0qnR6ZJRUo1YT5XyNS6QVu/+JGrml/1f9ZTm55wmNWtUl+rVq0ul0iniV7I7o5q2XqPGaVK32T9lxq7j5jtv20R57JLacmqN6lJJzTEeVLZ6jRpy2jnN5V9z8h92qsjlLPq31E/ziz+tqjS89V7p2Km93H1LMzmvSrr4fT4pUaOzTNc/AYgJ9W6ZcH91SVHzw1dpIC3adZD777xBGteqICW0h4EqbmlSoXpdufLZWZKtzn1kmfRtfpI25Ys/vZpk3ni3dOjQVlo0rCGl9GNUn06qJQ3uHBR7+Zjab1x43rx58uOPPxoWRKAbIqIABCDgEgIIdJcEMkI3EOgR4Ji9C4FuNnHqg4A1BBDo1nCnVghAAAKKgBLo6pWSoh6AePx9bm7wEFo4QQACkQnkSdbY9nJGpepy6gnZrP9bUuI6vfrF0mnQQsnW3Hau/DH8Ljm9TAlNSvv8KZJWKVP++eVByVnxrtxYPV1SNEHsl5S0k6TxC99qU5jsm/m41KuYJv6APM6fY12ry19Cyp7dXsZsPSHQt4yW+88qmy+oT/zbPl7WL6nl60jn8VlBI7tVD/fIgr6tpW45Jefzz+9PLS9nXH6f9Jq+vvB0KpHBBPbmZX0pr7Q8S8qknJjz3OcTf0opqZ7ZWOpWOP7wVX9qOandcaxs00e/714sgzs3kWrqAwW9Pf50qXFJO7mpXprWRn9KSal8+avH64m1fKB1xX/DQ0SLz5AzQAAC7iKAQHdXPMP1BoEejopF2xDoFoGnWgiYTACBbjJwqoMABCAQROCee+7Jl1M+n7Ro0SJoL28hAIGYCOTukfVLvpJpE8fJuM+myBcL10p20MNDYzqXRYVzd6+VBbP/K+PHTZCpcxfK6u1xDTsP0/oc2bXqG5k+YYJMnvOtLF2XrY2uD1MwZNORnavku1n/lYlT5sqi1VmG08jEWj6ksjhXEOhxguMwCEDAtQQQ6K4NbaBjCPQACuvfINCtjwEtgIAZBBDoZlCmDghAAALhCUyYMEHKly+vSfRy5crJ8OHDwxdkKwQgAAEIhCWwZs0a2bRpU9h9wRuZwiWYBu8hAAE3E0Cguzm6x/uGQLdRjBHoNgoGTYFAEgkg0JMIl1NDAAIQMCCwd+9eKVmypCbQ09PTZevWrQZHsBsCEIAABOIhgECPhxrHQAACTiSAQHdi1GJrMwI9Nl5JLY1ATypeTg4B2xBAoNsmFDQEAhDwKIHMzExNoJ911lkeJUC3IQABCMRP4NChQ3LkyBHDEyDQDRFRAAIQcAkBBLpLAhmhGwj0CHDM3oVAN5s49UHAGgIIdGu4UysEIAABnUDv3r01gf7kk0/qm/gJAQhAAAJREmAO9ChBUQwCEPAMAQS6+0ONQLdRjBHoNgoGTYFAEgkg0JMIl1NDAAIQiILAzz//rAn0r7/+OorSFIEABCAAgWACCPRgGryHAAQgIIJAd38WINBtFGMEuo2CQVMgkEQCCPQkwuXUEIAABKIkULduXcnNzY2yNMUgAAEIQEAnMGrUKJk1a5a+WuRPpnApEg07IAABlxFAoLssoGG6g0APA8WqTQh0q8hTLwTMJYBAN5c3tUEAAhAIR+Dzzz8Pt5ltEIAABCCQIAII9ASB5DQQgIDtCSDQbR+iYjcQgV5shIk7AQI9cSw5EwTsTACBbufo0DYIQAACEIAABCAAgUQQQKAngiLngAAEnEAAge6EKBWvjQj04vFL6NEI9ITi5GQQsC0BBLptQ0PDIAABCEAAAhCAAAQMCAwfPlymTZtmUEoEgW6IiAIQgIBLCCDQXRLICN1AoEeAY/YuBLrZxKkPAtYQQKBbw51aIQABCEAAAhCAAASKT4CHiBafIWeAAATcRQCB7q54husNAj0cFYu2IdAtAk+1EDCZAALdZOBUBwEIQAACEIAABCCQMAII9ISh5EQQgIBLCCDQXRLICN1AoEeAY/YuBLrZxKkPAtYQQKBbw51aIQABCEAAAhCAAASKTyAvL0/Uy2hhChcjQuyHAATcQgCB7pZIFt0PBHrRbEzfg0A3HTkVQsASAgh0S7BTKQQgAAEIQAACEICAiQQQ6CbCpioIQMBSAgh0S/GbUjkC3RTM0VWCQI+OE6Ug4HQCCHSnR5D2QwACEIAABCAAAe8SWLlypaxfv94QAALdEBEFIAABlxBAoLskkBG6gUCPAMfsXQh0s4lTHwSsIYBAt4Y7tUIAAhCAAAQgAAEIFJ8Ac6AXnyFngAAE3EUAge6ueIbrDQI9HBWLtiHQLQJPtRAwmQAC3WTgVAcBCEAAAhCAAAQgkDACCPSEoeREEICASwgg0F0SyAjdQKBHgGP2LgS62cSpDwLWEECgW8OdWiEAAQhAAAIQgAAEik/gu+++k2XLlhmeiClcDBFRAAIQcAkBBLpLAhmhGwj0CHDM3oVAN5s49UHAGgIIdGu4UysEIAABCEAAAhCAgHkEEOjmsaYmCEDAWgIIdGv5m1E7At0MylHWgUCPEhTFIOBwAgh0hweQ5ltGoHSlkyU1vZSkl6/ICwbkADng6hzw+XxSrV6mZddbKoZAIggg0BNBkXNAAAJOIIBAd0KUitdGBHrx+CX0aAR6QnFyMgjYlgAC3bahoWE2J5BeroI89u3v8syvu3nBgBwgB1ydAx0nfSMnn32Oza/KNM+rBHr27CkffPCBYfcR6IaIKAABCLiEAALdJYGM0A0EegQ4Zu9CoJtNnPogYA0BBLo13KnV+QTKVKosTy/fIS9tFl4wIAfIAVfnQLe5y6VK3XrOv3DTA1cS4CGirgwrnYIABIpBAIFeDHgOORSBbqNAIdBtFAyaAoEkEkCgJxEup3Y1AQQ6Hxzw4Qk54JUcQKC7+nbm+M69/fbbMnr0aMN+MALdEBEFIAABlxBAoLskkBG6gUCPAMfsXQh0s4lTHwSsIYBAt4Y7tTqfAAIdeeoVeUo/yXUEuvPvWfRABIFOFkAAAl4hgEB3f6QR6DaKMQLdRsGgKRBIIgEEehLhcmpXE0CgIxURy+SAV3IAge7q25lnOodA90yobdXR/fv3y4oVK+TgwYO2aheNcTcBBLq746t6h0C3UYwR6DYKhguaMnjwYGnVqpW8+eabLuiNu7qAQHdXPOmNeQQQ6MhTr8hT+kmuI9DNu7dQU+wEZsyYId99953hgQh0Q0QUSDCB9evXyxlnnCG1a9eWOnXqyObNmxNcA6eDQHgCCPTwXNy0FYFuo2gi0G0UDIc35T//+Y/2C8Onn34qmZmZ8tZbbzm8R+5qPgLdXfGkN+YRQKAjFRHL5IBXcgCBbt69hZpiJ8BDRGNnxhHmEOjQoYM8//zzWmVPPvmkdOvWzZyKqcXzBBDo7k8BBLqNYoxAt1EwHN6ULl26SP/+/bVejBkzRtq0aePwHrmr+Qh0d8WT3phHAIGOPPWKPKWf5DoC3bx7CzXFTgCBHjszjjCHQKdOneSpp57SKlPy/NFHHzWnYmrxPAEEuvtTAIFuoxgj0G0UDIc3ZcKECXLqqaeKuoifffbZ8uGHHzq8R+5qPgLdXfGkN+YRQKAjFRHL5IBXcgCBbt69hZpiJ7BlyxbZuXOn4YFM4WKIiAIJJqBys27dunLKKafI+eefL9u3b09wDZwOAuEJINDDc3HTVgS6jaKJQLdRMFzQFCXRu3btKh9//LELeuOuLiDQ3RVPemMeAQQ68tQr8pR+kusIdPPuLdSUPAII9OSx5cxFEzh69Khs2rRJcnJyii7EHggkmAACPcFAbXg6BLqNgoJAt1EwaAoEkkgAgZ5EuJza1QQQ6EhFxDI54JUcQKC7+nbm+M7t2rVL9u7da9gPBLohIgpAAAIuIYBAd0kgI3QDgR4Bjtm7EOhmE6c+CFhDAIFuDXdqdT4BBDry1CvylH6S6wh059+z3NwD5kB3c3Sd37fNmzfLnDlzZNu2bc7vDD1wDAEEumNCFXdDEehxo0v8gQj0xDP18hl79uwpjRs3lieeeELy8vK8jMJ2fUeg2y4kNCjJBH766aeE1IBARyoilskBr+QAAj0htw1OkiQCCPQkgeW0xSawbNkyqVatmjRt2lRq1qwpK1euLPY5OQEEoiGAQI+GkrPLINBtFD8Euo2C4fCm9O/fXxo2bChff/21XHnllfLCCy84vEfuaj4C3V3xpDeRCaxfv146deoUuVCUexHoyFOvyFP6Sa4j0KO8MVDMEgKTJk2SefPmGdbNFC6GiCiQYAL33nuv9OnTRzvrSy+9JF26dElwDZwOAuEJINDDc3HTVgS6jaKJQLdRMBzelIceekj69eun9WLkyJHSpk0bh/fIXc1HoLsrnvQmMoH27duLz5eYXzcQ6EhFxDI54JUcQKBHvrew1xkEEOjOiJObWtmtWzfp2LGj9gDRtm3bylNPPeWm7tEXGxNAoNs4OAlqWmL+ok1QY7x+GgS61zMgcf3/4osv5JRTTpFnnnlGqlevLuPHj0/cyTlTsQkg0IuNkBM4iED9+vU1gb506dJitxqBjjz1ijyln+Q6Ar3YtwxOYAMCCHQbBMFjTdizZ49cdtll4vf75eqrr5YDBw54jADdtYoAAt0q8ubVi0A3j7VhTQh0Q0QUiIHAN998I0rUzp49O4ajKGoGAQS6GZSpww4EDh8+LGlpadofMa+++mqxm4RARyoilskBr+QAAr3YtwxOkEQCAwcOjGqADgI9iUHg1BEJ5OTkRNzPTggkmgACPdFE7Xc+BLqNYoJAt1EwaAoEkkgAgZ5EuJzaVgTmzJkjZcqU0Uagq5HoxV0Q6MhTr8hT+kmuI9CLe8fg+GQS4CGiyaTLuSEAAScSQKA7MWqxtRmBHhuvpJZGoCcVLyeHgG0IINBtEwoakmQCDz/8sDb6XM2BXrJkSVFfqy3OgkBHKiKWyQGv5AACvTh3C45NNoFnn31W1Ch0o4UR6EaE2J8MAr/88ouMGDFCVq1alYzTc04IhCWAQA+LxVUbEeg2CicC3UbBcHhTcnNz5YEHHpBTTz1V7r77blHTKLDYhwAC3T6xoCXJJVCzZk1t9Lmah7JcuXJRfd07UosQ6MhTr8hT+kmuI9Aj3Q3Y5xQCCHSnRMo97VTTmFapUkX7G1g9E2zRokXu6Rw9sTUBBLqtw5OQxiHQE4IxMSdBoCeGI2cRee2116R58+ayZs0aadWqlaivWbLYhwAC3T6xoCXJI7B+/XpNnqenp0upUqW0923atClWhQh0pCJimRzwSg4g0It1u+BgmxBAoNskEB5qRrt27WTAgAFaj/v06aMNKvNQ9+mqhQQQ6BbCN6lqBLpJoKOpBoEeDSXKREOga9eu8vrrr2tFhw4dKnfccUc0h1HGJAIIdJNAU42lBJ555hlNmvfv31+aNWsm9erV09aL0ygEOvLUK/KUfpLrCPTi3C04NtkElixZIitXrjSsBoFuiIgCCSbQo0cPad26tWzcuFFatGghPXv2THANnA4C4Qkg0MNzcdNWBLqNoolAt1EwHN4U9VU19ZW1+++/X/sKm3qQH4t9CCDQ7RMLWpI8Avfcc4/MmzdPvvzyS7nqqqskJydH+0bM0qVL464UgY5URCyTA17JAQR63LcKDjSBAA8RNQEyVcRFQE1deuedd2p/C993331y9OjRuM7DQRCIlQACPVZiziuPQLdRzBDoNgqGC5qyYsUK+fDDD+XHH390QW/c1QUEurviSW/CE/j555+1HbpAVytKoqsHO8W7INCRp16Rp/STXEegx3un4DgzCCDQzaBMHRCAgJMIINCdFK342opAj49bUo5CoCcFKyeFgO0IINBtFxIalEQCwQK9uNUg0JGKiGVywCs5gEAv7h2D45NJ4KeffpLffvvNsAqmcDFERAEIQMAlBBDoLglkhG4g0CPAMXsXAt1s4u6v79ixY+7vpAN7iEB3YNBoctwEEOgIT68IT/pJricyBxDocd92ONBGBBDoNgqGh5oyf/587Xlg33//vYd6TVetJoBAtzoCya8fgZ58xlHXgECPGhUFDQgcOnRIWrZsKSkpKdK0aVPZu3evwRHsNpMAAt1M2tRlNQEEOlIxkVKRc5FPXskBBLrVdy/qTwQBBHoiKHKOWAhMnTpVqlatKk888YQ2DzrPAouFHmWLQwCBXhx6zjgWgW6jOCHQbRQMhzfl3//+t/awvr/++ks6duwoDz30kMN75K7mI9DdFU96E5kAAh3h6RXhST/J9UTmAAI98r2FvdYSeOqpp+Tdd981bAQC3RARBRJMoG3btjJ06FDtrP3795dOnToluAZOB4HwBBDo4bm4aSsC3UbRRKDbKBgOb8rDDz8sPXv21HqhfnG46667HN4jdzUfge6ueNKbyAQQ6EjFREpFzkU+eSUHEOiR7y3stZYADxG1lj+1F03gxRdflKuuukoWLlwol156qfTp06fowuyBQAIJINATCNOmp0Kg2ygwCHQbBcPhTVm5cqXUqFFDrrnmGqlSpYosWrTI4T1yV/MR6O6KJ72JTACBjvD0ivCkn+R6InMAgR753sJeawkMGTJEJk6caNgIRqAbIqJAggnk5eVJ9+7dJTMzU55++mnhmWAJBszpiiSAQC8SjWt2INBtFEoEuo2C4YKmbN68WaZPny5//PGHC3rjri4g0N0VT3oTmQACHamYSKnIucgnr+QAAj3yvYW9ziCAQHdGnGglBCBQfAII9OIztPsZEOg2ihAC3UbBoCkQSCIBBHoS4XJq2xFAoCM8vSI86Se5nsgcQKDb7nZGg+IggECPAxqHQAACjiSAQHdk2GJqNAI9JlzJLYxATy5fr51dfX1t27Ztkpub67Wu276/CHTbh4gGJpAAAh2pmEipyLnIJ6/kAAI9gTciTpVwAuPHj5e5c+canheBboiIAkkgoPJTTeMyefLkJJydU0IgPAEEengubtqKQLdRNBHoNgqGw5uye/duadSokWRkZMg555wjW7dudXiP3NV8BLq74klvIhNIpECvXLmy7NixI3KF7IUABCDgAgLLly+XevXquaAndMGNBHiIqBuj6o4+jRo1SmrVqqU9PLRmzZoyYcIEd3SMXtieAALd9iEqdgMR6MVGmLgTINATx9LrZ+rRo4d07NhRw/DUU09Jhw4dvI7EVv1HoNsqHDQmyQQSKdBLVqosty7eIXeuFV4wIAfIAVfnwPUzlkuFOgj0JN+iOH2cBBDocYLjsKQTuOuuu2TEiBFaPe+//37gb+KkV0wFnieAQHd/CiDQbRRjBLqNguHwpqivrD3xxBNaL1577TVp166dw3vkruYj0N0VT3oTmQACHdnPBx7kADkQew4g0CPfW9hrLYG9e/fKgQMHDBvBFC6GiCiQYAJ9+/aVzMxMmTRpkvztb3+TwYMHJ7gGTgeB8AQQ6OG5uGkrAt1G0USg2ygYDm/Kpk2bpHbt2tovDeqra6tXr3Z4j9zVfAS6u+JJbyITQKDHLs6QjTAjB8gBBHrkewt7nUEAge6MOLmtla+//rq0bNlS+vXr57au0R8bE0Cg2zg4CWoaAj1BIBNxGgR6IihyDp3Avn37ZOnSpaLmQ2exFwEEur3iQWuSSwCBjghEBpMD5EDsOYBAT+69ibMXj8DGjRslKyvL8CQIdENEFIAABFxCAIHukkBG6AYCPQIcs3ch0M0mTn0QsIYAAt0a7tRqDQEEeuziDNkIM3KAHECgW3PPotboCDAHenScKAUBCHiHAALd/bFGoNsoxgh0GwXDBU3Zv3+/NgJ9z549LuiNu7qAQHdXPOlNZAIIdEQgMpgcIAdizwEEeuR7C3utJYBAt5Y/tUcm0L9/f7njjjtkyJAhkQuyFwIJJIBATyBMm54KgW6jwCDQbRQMhzflzz//1OZAP++880TNgf7bb785vEfuaj4C3V3xpDeRCSDQYxdnyEaYkQPkAAI98r2FvdYSmD17tvzvf/8zbARTuBgiokCCCQwYMEDq1asno0aNkjp16shHH32U4Bo4HQTCE0Cgh+fipq0IdBtFE4Fuo2A4vCndu3cXNTJELb169ZJ27do5vEfuaj4C3V3xpDeRCSDQEYHIYHKAHIg9BxDoke8t7HUGAQS6M+Lkplbefffd8vHHH2tdev/996Vjx45u6h59sTEBBLqNg5OgpiHQEwQyEadBoCeCIudQBHr06BH4ZeHpp5+W9u3bA8ZGBBDoNgoGTUk6AQR67OIM2QgzcoAcQKAn/fZEBSYQQKCbAJkqQggMGzZMzj77bBk4cKDUqlVLxowZE7KfFQgkiwACPVlk7XNeBLp9YiEIdBsFw+FNyc7OlkaNGklGRobUrVtXtmzZ4vAeuav5CHR3xZPeRCaAQEcEIoPJAXIg9hxAoEe+t7DXWgJ9+vSRkSNHGjYCgW6IiAJJIDBixAjp3Lkz8jwJbDll0QQQ6EWzccseBLqNIolAt1EwXNCUvLw8ycrKktzcXBf0xl1dQKC7K570JjIBBHrs4gzZCDNygBxAoEe+t7DXWgI8RNRa/tQOAQjYjwAC3X4xSXSLEOiJJlqM8yHQiwGPQyHgIAIIdAcFi6YWmwACHRGIDCYHyIHYcwCBXuzbDydIIgH1u6yaKsNoYQRP+T0vAAAgAElEQVS6ESH2QwACbiGAQHdLJIvuBwK9aDam70Ggm46cCiFgCQEEuiXYqdQiAgj02MUZshFm5AA5gEC36KZFtQklgEBPKE5OBgEI2JgAAt3GwUlQ0xDoCQKZiNMg0BNBkXNAwP4EEOj2jxEtTBwBBDoiEBlMDpADsecAAj1x9yHOZB0BBLp17KkZAhAwlwAC3VzeVtSGQLeCehF1ItCLAMNmCLiMAALdZQGlOxEJINBjF2fIRpiRA+QAAj3irYWdFhOYP3++LF261LAVCHRDRBSAAARcQgCB7pJARugGAj0CHLN3IdDNJk59ELCGAALdGu7Uag0BBDoiEBlMDpADsecAAt2aexa1RkeAh4hGx4lSEICAdwgg0N0fawS6jWKMQLdRMGgKBJJIAIGeRLic2nYEEOixizNkI8zIAXIAgW672xkNCiKAQA+CwVsIQAACIoJAd38aINBtFGMEuo2CQVMgkEQCCPQkwuXUtiOAQEcEIoPJAXIg9hxAoNvudkaDggj8/vvvsnHjxqAt4d8yhUt4LmyFAATcRwCB7r6YFuwRAr0gEQvXEegWwqdqCJhIAIFuImyqspwAAj12cYZshBk5QA4g0C2/fdGABBBAoCcAIqeAAAQcQQCB7ogwFauRCPRi4UvswQj0xPLkbBCwKwEEul0jQ7uSQQCBjghEBpMD5EDsOYBAT8YdiXMmisCRI0fk6NGjhqdDoBsiogAEIOASAgh0lwQyQjcQ6BHgmL0LgW42ceqDgDUEEOjWcKdWawgg0GMXZ8hGmJED5AAC3Zp7FrVGR4A50KPjRCkIQMA7BBDo7o81At1GMUag2ygYNAUCSSSAQE8iXE5tOwIIdEQgMpgcIAdizwEEuu1uZzQoiAACPQgGbyEAAQjwEFFP5AAC3UZhRqDbKBg0BQJJJIBATyJcTm07Agj02MUZshFm5AA5gEC33e2MBgURGDlypMycOTNoS/i3TOESngtbIQAB9xFgBLr7YlqwRwj0gkQsXEegWwifqiFgIgEEuomwqcpyAgh0RCAymBwgB2LPAQS65bcvGpAAAgj0BEDkFBCAgCMIINAdEaZiNRKBXix8iT0YgZ5YnpwNAnYlgEC3a2RoVzIIINBjF2fIRpiRA+QAAj0ZdyTOaTYBBLrZxKkPAhCwigAC3Sry5tWLQDePtWFNCHRDRBSAgCsIINBdEUY6ESUBBDoiEBlMDpADsecAAj3KmwzFLCEwYsQImTZtmmHdCHRDRBSAAARcQgCB7pJARugGAj0CHLN3IdDNJk59ELCGAALdGu7Uag0BBHrs4gzZCDNygBxAoFtzz6LW6AjwENHoOFEKAhDwDgEEuvtjjUC3UYwR6DYKBk2BQBIJINCTCJdT244AAh0RiAwmB8iB2HMAgW672xkNCiKAQA+CwVsIQAACIoJAd38aINBtFGMEuo2CQVMgkEQCCPQkwuXUtiOAQI9dnCEbYUYOkAMIdNvdzmhQEIHc3FxRL6OFKVyMCLEfAhBwCwEEulsiWXQ/EOhFszF9DwLddORUCAFLCCDQLcFOpRYRQKAjApHB5AA5EHsOINAtumlRbUIJINATipOTQQACNiaAQLdxcBLUNAR6gkAm4jQI9ERQ5BwQsD8BBLr9Y0QLE0cAgR67OEM2wowcIAcQ6Im7D3GmxBNYtWqV/PHHH4YnRqAbIqIABCDgEgIIdJcEMkI3EOgR4Ji9C4FuNnHqg4A1BBDo1nCnVmsIINARgchgcoAciD0HEOjW3LOoNToCzIEeHSdKQQAC3iGAQHd/rBHoNooxAt1GwaApEEgiAQR6EuFyatsRQKDHLs6QjTAjB8gBBLrtbmc0KIgAAj0IBm8hAAEI8BBRT+QAAt1GYUag2ygYNAUCSSSAQE8iXE5tOwIIdEQgMpgcIAdizwEEuu1uZzQoiMC3334rP//8c9CW8G+ZwiU8F7ZCAALuI8AIdPfFtGCPEOgFiVi4jkC3ED5VQ8BEAgh0E2FTleUEEinQfRmVxffFDvEtEV4wIAfIAXfnwKfLxXdWPcuv4TQAAsUhgEAvDj2OhQAEnEQAge6kaMXXVgR6fNySchQCPSlYOSkEbEcAgW67kNCgJBJAoCP7+cCDHCAH4sgBBHoS70yc2iwCCHSzSFMPBCBgNQEEutURSH79CPTkM466BgR61KgoCAFHE0CgOzp8ND5GAgj0OMQZI4vdPbKY+BLfaHIAgR7j3YbiZhJ46aWX5IMPPjCsEoFuiIgCEICASwgg0F0SyAjdQKBHgGP2LgS62cSpDwLWEECgW8OdWq0hgEBHoDP6mBwgB+LIAQS6NTctao2KAA8RjQoThSAAAQ8RQKC7P9gIdBvFGIFuo2DQFAgkkQACPYlwObXtCCDQ4xBn0YxOpQyjmMkBd+cAAt129zMalE+gb9++8sknn+RvKOIdI9CLAMNmCEDAdQQQ6K4LaaEOIdALIbFuAwLdOvbUDAEzCSDQzaRNXVYTQKAj0Bl9TA6QA3HkAALd6tsX9SeAAAI9ARA5BQQg4AgCCHRHhKlYjUSgFwtfYg9GoCeWJ2eDgF0JINDtGhnalQwCCPQ4xBkji909spj4Et9ocgCBnoxbEuc0mQAC3WTgVAcBCFhGAIFuGXrTKkagm4bauCIEujEjSkDADQQQ6G6IIn2IlgACHYHO6GNygByIIwcQ6NHeZihnAYGZM2fK999/b1gzAt0QEQUgAAGXEECguySQEbqBQI8Ax+xdCHSziVMfBKwhgEC3hju1WkMAgR6HOItmdCplGMVMDrg7BxDo1ty0qDUqAjxENCpMFIIABDxEAIHu/mAj0G0UYwS6jYJBUyCQRAII9CTC5dS2I4BAR6Az+pgcIAfiyAEEuu3uZzQonwACPZ8F7yAAAQgoAgh09+cBAt1GMUag2ygYNAUCSSSAQE8iXE5tOwII9DjEGSOL3T2ymPgS32hyAIFuu/sZDconsHnzZtmxY0f+hiLeMYVLEWDYDAEIuI4AAt11IS3UIQR6ISTWbUCgW8eemiFgJgEEupm0qctqAgh0BDqjj8kBciCOHECgW337ov4EEECgJwAip4AABBxBAIHuiDAVq5EI9GLhS+zBCPTE8uRsELArAQS6XSNDu5JBAIEehziLZnQqZRjFTA64OwcQ6Mm4JXHOBBHIzs6Wffv2GZ4NgW6IiAIQgIBLCCDQXRLICN1AoEeAY/YuBLrZxKkPAtYQQKBbw51arSGAQEegM/qYHCAH4sgBBLo1Ny1qjYoAc6BHhYlCEICAhwgg0N0fbAS6jWKMQLdRMGgKBJJIAIGeRLic2nYEEOhxiDNGFrt7ZDHxJb7R5AAC3Xb3MxqUTwCBns+CdxCAAAQUAQS6+/MAgW6jGCPQbRQMmgKBJBJAoCcRLqe2HQEEOgKd0cfkADkQRw4g0G13P6NB+QQmTpwoX331Vf6GIt4xhUsRYNgMAQi4jgAC3XUhLdQhBHohJNZtQKBbx56aIWAmAQS6mbSpy2oCCPQ4xFk0o1MpwyhmcsDdOYBAt/r2Rf0JIIBATwBETgEBCDiCAALdEWEqViMR6MXCl9iDEeiJ5cnZIGBXAgh048h8/vnncujQIeOCUZTYu3dvVKOkojgVReIggEBHoDP6mBwgB+LIAQR6HHccDrEbAQS63SJCeyAAgWQRQKAni6x9zotAt08sBIFuo2DQFAgkkQACPTLcOXPmiM/nk+uuu07++uuvyIUN9ip5fskll2jnW7lypUFpdieDAAI9DnHGyGJ3jywmvsQ3mhxAoCfjlsQ5E0Rg0KBB8tlnnxmeDYFuiIgCEICASwgg0F0SyAjdQKBHgGP2LqcK9B07dkip1FQ5t3JlubBaNV4wIAcMcqBauXLycOPGZl9iHFPf0aNHpVWrVpr0vuaaa+KW6Hv27JGLL75YO0+XLl3k2LFjjmHgpoYi0BHojD4mB8iBOHIAge6mW6Hr+hLLQ0SbNm0q7777Li8YkAPkgKtzoHXr1tK2bVvHXu/VB6Ndu3Z1bPvNaDgC3QzKUdbhVIGek5MjZ1eqJJ/ecYcs6dKFFwzIAYMc6HrRRfLsFVdEeWXwZrFgiX711VfLwYMHYwKxe/duady4sSbPu3XrhjyPiV5iCyPQ4xBn0YxOpQyjmMkBd+cAAj2xNyPOllACzzzzjLz33nuG51Qj0GteXFOaPNaEFwzIAXLA1TlwetPTRUl0py4IdOPIIdCNGZlWwqkCXQE6/5RTZFm3biIvvcQLBuSAQQ680ry5PN+smWnXFqdWFCzRr7rqqqglenZ2tlx00UXIc5sEHoGOQGf0MTlADsSRAwh0m9zFaEZxCCiBfs6t58hL/AcBCEDA5QRufOdG6d69e3EumZYei0A3xo9AN2ZkWgkEOvKdDyC8kQMI9Ogvq8ESvVmzZnLgwIGIB+/atUsaNmyIPI9IydydCPQ4xBkji909spj4Et9ocgCBbu7NitqSQgCBzkcHEICAVwjEI9DVt6w//vjjQq/Vq1cn5Zoc6aQI9Eh0ju9DoBszMq2EVQL922+/lQsuuECbK1jNF6y/fv7556j7zgh0b4hfBH9i4oxAj/rSohUMluhqHs39+/eHPYGS5xdeeCHyPCwd6zYi0BHojD4mB8iBOHLAgwL9yJEjMmXKFBk5cmRSX6NGjZI1a9ZYd2N0Qc0//PCDrFq1KqQnvXr1ko0bN2rb5s2bJ1WrVpWMjAxGoLt81K1X5Cj9hIARgXgEuvr79b777gt5lSxZUgYOHBhyfTVjBYFuTBmBbszItBJWCfSpU6dKnTp1ZMGCBSGvffv2Rd13BHpixCqC2hscEehRX1oCBYMl+uWXXy4Fr087d+6UBg0aIM8DxOzzBoEehziLZnQqZRjFTA64Owc8KNDVaGWfz2fK69JLL7XPjdKBLQn3EFE1L7r6e1Yt6sOQrVu3yn/+8x8EOgIdAhDwBIF4BHq4y796fhcCPRwZ67ch0K2PQaAFVgr0m266KdCOeN4g0L0hfhH8iYkzAj2eq4xIsES/7LLLZO/evdqJduzYIfXr10eex4c16Uch0BHojD4mB8iBOHLAgwL92LFj8v3338vMmTOT+po9e7Zs3rw56fc/N1dgJND1vjOFi9GYVfZDAAJuIYBA16/87v2JQLdRbBHoiZGTSF442j0HEOjxX3iDJfoll1wiv//+u5x//vnI8/iRhhy5adMmGTdunAwePFimT5+ufWihF/jpp59EyY1YFwR6HOKMkcXuHllMfInv/7d3JuBSFFfDHkEBNfhFQYVoYkQlQYwmccE9Ro1G3EVMMIq7gDFXVHBFI7gEVzZBjbhEERMFjQsgICJuoCZB0GBEUfkAFxZlF9nO/5z6M/NN3ztzp29P90x11ds+89yZ7pqu6reOVcw7Z6rDxICHAr2h8wvlq0dg+vTpUnuN3rlz59b5YgKB7ooa5DogAIFSBBDo1ZuTKlUzAr1SpEPUg0BH/NoufmlfPDGKQA8xINZTJF+iN27cGHleD6uwh8aPHy+a1a83atUb2UycOFEee+wx6dy5s+iHZL0nxj777BP2dIFyCHQEOtnHxAAxECEGEOiBuYQX6SSAQC+l3DgOAQi4QgCBns55qiGtRqA3hFbCZRHo8chJJC8cbY8BBHr5g+knn3wiTZs2NfK8RYsW8vXXX5d/Ug/PsHLlSjnqqKNk7733lkmTJtUhoF9WnHzyydK6dWs5//zz6xwPswOBHkGchclOpQxZzMSA2zGAQA8zxVDGIgL6b4pVq1YFWoRAd0UNch0QgEApAgj0wPDv5AsEukXdikBH/NoufmlfPDGKQC9v4NV1S9u2bWvkeZs2bczfDh06yNKlS8s7sWfv1g+6hxxyiBx88MGiz4ttkydPNoxHjBhRrEi9+xHoCHSyj4kBYiBCDCDQ651bOFhdAldccYUMHjw40Ij8m4hmDyDQSyk3jkMAAq4QQKBnR353/yLQLepbBHo8chLJC0fbYwCBHn3g/eyzz3Ly/LLLLgvcWBSJHp5rVp5rZrnehLW+bf369dKkSROZP39+fcWKHkOgRxBnZBa7nVlM/9K/YWIAgV50XuFA9QlwE1FXlB/XAQEIxEUAgV79uSnpFiDQkybcgPMj0BG/totf2hdPjCLQGzAw5hX9/PPP5Uc/+pHJhlZ5nt2yy4xkMhlBomep1P/3mmuuMRyHDh1af8H/Hv35z38eqlyhQgh0BDrZx8QAMRAhBjwU6MuXL5fhw4fLXXfdlehjwIAB8vbbbxeastgXkoDebHz06NGB0vp67NixgX1koMel5jgPBCBgOwEEemD4d/IFAt2ibkWgxyMnkbxwtD0GEOgNH3hVnv/4xz+uI8+zZ1q3bp2ccsop5jgSPUul8N8lS5ZI8+bNpVWrVrJmzZrChWrt1RuKRt0Q6BHEWZjsVMqQxUwMuB0DHgr0cePGmXlcvxBP+qFLmLElTwCBbrvyo30QgEBcBBDoyc8p1a4BgV7tHsirH4GO+LVd/NK+eGIUgZ438IV4+sUXX0i7du2KyvPsKVSid+rUCYmeBVLkr841Kiai3hS0yGmL7kagI9DJPiYGiIEIMeChQNeJRO9z8v777yf+WLFiRdF5iwPxEUCgx6XmOA8EIGA7AQR6fHOHrWdCoFvUMwj0eOQkkheOtscAAj38wPvll1/K7rvvXlKeZ8+oEv3UU0/NSfRly5ZlD/H3vwSOPPJIw2fkyJEVYRKnQG/ZsmXJNdsrclFUAgEIQCBhAu+++660b98+4Vo4PQSiERg1apTo/J6/Pfzww6L78zcEuu3Kj/ZBAAJxEUCg54/+bj5HoFvUrwh0xK/t4pf2xROjCPRwA6/Kc5UHmi2dv+Z5qXerRO/cuTMSvQgovXGoMtUsv0pscQr0zBbNJXPdcMn0f4IHDIgBYsDtGOh5h2S227ESwzR1QKDBBLiJaFzKjfNAAAKuEECgN3gqSd0bEOgWdRkCPR45ieSFo+0xgEAvPfAuXLgwkjzPnlkl+mmnnYZEzwLJ+5sV6OvXr8/bW/iplhk8eHDhgyH3ItCR/XzhQQwQAxFiAIEecpahWDUIFBLoV199tfTv3z/QHDLQXVGDXAcEIFCKAAI9MPw7+QKBblG3ItARv7aLX9oXT4wi0OsfeBcvXix77LFHgzPPa59V5e9vfvObnERfvXp17SJevj7ooIMMkzA8HnroIXnnnXfK4oRAjyDOyCx2O7OY/qV/w8QAAr2suYc3J0tg6dKlEmYdeQR6KeXGcQhAwBUCCPRk5x0bzo5At6EX/tsGBHo8chLJC0fbYwCBXv/AO23aNGnUqJFceuml9RcMcVQl+umnny5NmjSROXPmhHiH+0WGDx9uBPoLL7xQ78UuX75cLr744nrLhDmIQEegk31MDBADEWIAgR5miqGM5QQQ6K6oQa4DAhAoRQCBbvmEFEPzEOgxQIzrFAh0xK/t4pf2xROjCPTSo6Yu4RLntmTJkjhPl+pzrVq1SnbbbTfRm4lu2LCh4LXorwBUnmuGWbkbAj2COAuTnUoZspiJAbdjAIFe7vTD+xMkMH/+fNF71eRv7733nsyePTt/lyDQSyk3jkMAAq4QQKAHhn8nXyDQLepWBHo8chLJC0fbYwCBbtHA62lTPvvsM2nXrp2cdNJJMnfu3BwFFeaaoX7JJZfEIs/1xAh0BDrZx8QAMRAhBhDoubmJJ/YRKLQG+pVXXin6eTZ/Q6C7oga5DghAoBQBBHr+6O/mcwS6Rf2KQEf82i5+aV88MYpAt2jg9bgpa9askccff1yOPfZY6dy5s3Tr1k169eols2bNipUKAj2COCOz2O3MYvqX/g0TAwj0WOciThYvAQR6KZXGcQhAwDcCCPR45xkbz4ZAt6hXEOjxyEkkLxxtjwEEukUDL01JnAACHYFO9jExQAxEiAEEeuLzExVEJzB+/HiZOnVq4AT/+Mc/ZObMmYF9ZKD7phC5Xgj4SwCBHhj+nXyBQLeoWxHoiF/bxS/tiydGEegWDbw0JXECCPQI4ixMdiplyGImBtyOAQR64vMTFSRPAIHur0zkyiHgGwEEevJzSrVrQKBXuwfy6kegxyMnkbxwtD0GEOh5Ax9PnSeAQEegk31MDBADEWIAge78/OjDBSLQfVOIXC8E/CWAQHd/VkOgW9THCHTEr+3il/bFE6MIdIsGXpqSOAEEegRxRmax25nF9C/9GyYGEOiJz09UEJ3A7bffLiNGjAicoG/fvjJw4MDAPgS6vzKRK4eAbwQQ6IHh38kXCHSLuhWBHo+cRPLC0fYYQKBbNPDSlMQJINAR6GQfEwPEQIQYQKAnPj9RQXQC3ETUNzXI9UIAAqUIINCjzylpeScC3aKeQqAjfm0Xv7QvnhhFoFs08NKUxAkg0COIszDZqZQhi5kYcDsGEOiJz09UEJ2AZpsPHz48cIJ77723TlY6GeillBvHIQABVwgg0ANTgpMvEOgWdSsCPR45ieSFo+0xgEC3aOClKYkTQKAj0Mk+JgaIgQgxgEBPfH6iguQJINBdUYNcBwQgUIoAAj35OaXaNSDQq90DefWnWqA3bSoz27QR2X13HjAgBkrEQL9tt5U+LVvm/d/PUwi4SwCBHkGckVnsdmYx/Uv/hokBBLq7E6NHV4ZAL6XcOA4BCLhCAIHu/uSGQLeojxHoyHe+gPAjBhDoFg28NCVxAgh0BDrZx8QAMRAhBhDoic9PVBCdwKuvvirTp08PnGDs2LGic37+pgI9c0JG+A8CEICA8wQGZqSmpiZ/CIz0vEePHjJ06NBI7y3nTcOGDZPu3buXcwrn34tAt6iLEeh+yFMkOf2MQLdo4KUpiRNAoEcQZ2GyUylDFjMx4HYMINATn5+oIDqBhtxEFIHuvDbkCxIIQEAJINCjTyopeScC3aKOQqAjVpHrfsQAAt2igZemJE4AgY5AJ/uYGCAGIsQAAj3x+YkKohNAoCPFIQABCNQigECPPqmk5J0IdIs6CoHuhzxFktPPCHSLBl6akjgBBHoEcUZmsduZxfQv/RsmBhDoic9PVBCdwOzZs2Xu3LmBEyxatEi++uqrwD6WcKkl2MjThQAE3CWAQA+M/y6+QKBb1KsIdMQqct2PGECgWzTw0pTECSDQEehkHxMDxECEGECgJz4/UUHyBBDoCHQIQMAbAgj05CeVKteAQK9yB+RXj0D3Q54iyelnBHr+yMdz1wkg0COIszDZqZQhi5kYcDsGEOiuT4+pvr61a9fKunXrAtewcOFCWbx4cWAfAt0bdehuVjFXBoGwBBDogfHfxRcIdIt6FYGOWEWu+xEDCHSLBl6akjgBBDoCnexjYoAYiBADCPTE5ycqiE6ANdAR4xCAAARqEUCgR59UUvJOBLpFHYVA90OeIsnpZwS6RQMvTUmcAAI9gjgjs9jtzGL6l/4NEwMI9MTnJyqITgCBXkuchc1QpRwEIOAuAQR69EklJe9EoFvUUQh0xCpy3Y8YQKBbNPDSlMQJINAR6GQfEwPEQIQYQKAnPj9RQXQCjzzyiIwdOzZwgnHjxsnkyZMD+1jCBdEOAQh4QwCBHhj/XXyBQLeoVxHofshTJDn9jEC3aOClKYkTQKBHEGdhslMpQxYzMeB2DCDQE5+fqCB5Agh0b9Shu1nFXBkEwhJAoCc/qVS5BgR6lTsgv3oEOmIVue5HDCDQ80c+nrtOAIGOQCf7mBggBiLEAALd9enRi+tDoCPQIQABbwgg0J2f1xDoFnUxAt0PeYokp58R6BYNvDQlcQII9AjijMxitzOL6V/6N0wMINATn5+oIDoBXcJlzJgxgRMMGzZMHn300cA+BLo36jBsji7lIOAuAQR6YPx38QUC3aJeRaAjVpHrfsQAAt2igZemJE4AgY5AJ/uYGCAGIsQAAj3x+YkKohPgJqKIcQhAAAK1CCDQo08qKXknAt2ijkKg+yFPkeT0MwLdooGXpiROAIEeQZyFyU6lDFnMxIDbMYBAT3x+ooLoBAoJ9BtvvFEGDRoUOCkZ6LUEm7u5t1wZBCCAQA+M/y6+QKBb1KsIdMQqct2PGECgWzTw0pTECSDQEehkHxMDxECEGECgJz4/UUF0AmvXrpV169aVPAECHYEOAQh4QwCBXnJOSHsBBLpFPYhA90OeIsnpZwS6RQMvTUmcAAI9gjgjs9jtzGL6l/4NEwMI9MTnJypIngAC3Rt1SPYxBCCAQE9+UqlyDQj0KndAfvUIdMQqct2PGECg5498PHedAAIdgU72MTFADESIAQS669Njqq/vgw8+kLlz5wau4e2335YZM2YE9iHQEegQgIA3BBDogfHfxRcIdIt6FYHuhzxFktPPCHSLBl6akjgBBHoEcRYmO5UyZDETA27HAAI98fmJCqITKLQG+pVXXin6eTZ/Q6B7ow7JPoYABBDo+cO/k88R6BZ1KwIdsYpc9yMGEOgWDbw0JXECCHQEOtnHxAAxECEGEOiJz09UEJ0AAh0xDgEIQKAWAQR69EklJe9EoFvUUQh0P+Qpkpx+RqBbNPDSlMQJxCrQm20hma69JXPhDTxgQAwQA27HwKk9JLP1tomP0VQAgSgEXn31VXnnnXcCb501a5Z8+OGHgX1koNcSbOToQgAC7hJAoAfGfxdfINAt6lUEOmIVue5HDCDQLRp4aUriBBDoyH6+8CAGiIEIMYBAT3x+ooLkCSDQEegQgIA3BKog0KdOnSp/+MMfco9Ro0aVHNgXL14sNTU1uffcdNNN5j3Dhg2T7t27l3y/zwUQ6Bb1fimB3qdPHznppJOkSZMm0rhxY9EbtZTazjzzTGnUqJG0b99eunTpIhMnTqzzlueee06OPfbYOvsbsmOPpk1lZps2ggD2QwDTz+X1MwK9IaMLZdNOAIEeQZyRWex2ZjH9S/+GiQEEetqnP9ovIgh0b9Shu1nFXBkEwhKogkD/9ttvZeHChXLWWWfJD37wAzn66KNLzj3qHdUnnnjiibJgwQJZuXKlebtD6l8AACAASURBVA8CvSQ6QaCXZlSxEqUEujZkxYoV0rFjR8lkMvLII4/U27Zx48YZ4b7JJpuY/6mKFUaglydDkcnwa2gMINCLjUbsd5EAAh2BTvYxMUAMRIgBBLqLU6Iz19S3b18ZPnx44Hq4iSiyHAIQ8JpAFQR6dhC+4IILpHPnzrLLLrtkdxX8O2nSJLnzzjuNT/zb3/4WKINAD+Ao+AKBXhBLdXaGEegqxR9//HGTVX799dcXbejSpUvNP2r2339/2WOPPYqW0wMIdARwQwUw5cuLGQR6vUMSBx0jgECPIM7CZKdShixmYsDtGECgOzYbunU53ETUa00YNh+XchDwi0CVBPqqVatEx+Srr75aNt10U1m3bl3BCUczze+55x7RlS00IffLL78MlEOgB3AUfIFAL4ilOjvDCHT9n0LXLNppp53kd7/7XdGGDh48WJYsWWL+B7r44ouLltMDCPTyZCgyGX4NjQEEer1DEgcdI4BAR6CTfUwMEAMRYgCB7ths6Nbl3HHHHTJixIjARf3lL3+R0aNHB/axhAuiHQIQ8IZAlQT6hAkTRLPJH3jgASPG58yZExiHsy/uvvtu+eabb+Tggw+Wdu3aZXfn/iLQcyiKPkGgF0VT+QNhBLr+NEO3ww8/XDp06FCwkXpX9GnTpskLL7xg/geq/Q+Z2m9CoCOAGyqAKV9ezCDQa49CvHaZAAI9gjgjs9jtzGL6l/4NEwMIdJenRm+uDYHujTr0K9OYq4VAIQJVEujXXnutySZ/+eWXjf8bP358nTnmzTfflClTpohmq+s9FS+66KI6ZRDodZDU2YFAr4OkejtKCXRd//yyyy4zDbzwwgulZcuWdRqr3ygNGTLE7L/qqqtE1z/XjPX6NgR6eTIUmQy/hsYAAr2+EYljrhFAoCPQyT4mBoiBCDGAQHdtOvTyehDoCHQIQMAbAlUS6Oeff76ZX+bPn28Euorw/G3t2rUycOBAs2vixImmzBNPPJFfxDxHoNdBUmcHAr0OkurtKCXQdf3zbDb5bbfdZgJf1zrP33RNIxXtummG+k9+8pP8wwWfI9ARwA0VwJQvL2YQ6AWHInY6SgCBHkGchclOpQxZzMSA2zGAQHd0VnTjsvSXzlOnTg1czKhRo2TMmDGBfQh0b9RhoXxc9kHALwIxCnRdklnFd/ZRbF1zzSi/5JJLzLi7ceNG2WKLLXJJt9nB+P7775evv/7avNRsdV3/fOHChdnDub8I9ByKok8Q6EXRVP5AKYF+zTXX5LLJn3rqKRP4//znP3MNfeeddyT7cw2V6HoDgZqamtzx7JNHH31UBgwYkHvoN1ZHHnlk9nCkv3s0bSoz27QRxGp5YhV+fvBDoEcaZnhTSgkg0BHoZB8TA8RAhBhAoKd01vOj2XpfrmyWoyZwqcDZb7/9RD/P5m8IdAQ6BCDgDYGYBPrZZ58tjRo1Mj5PnZ4+ttlmm/yhNfdcM8r/+te/5l7vsccecuKJJ+Zez5o1y9zzMLvjwAMPlN133z37MvAXgR7AUfAFAr0glursLCXQddmW7DZjxgwj0PVmAbqtX79e9GYu2U2z1fWbJRXttbdbb73V/CNH/6Gjj+OPP96sqV67XENe76p1ZTLyHg8YEAMlY+DiTEa6ZRh+GzLGUDa9BBDoEcQZmcVuZxbTv/RvmBhAoKd34vOs5U8//bRJzNKErIICfZ+MZJ7gAQNigBhwPAbOzhRMYG3olNCjRw8ZOnRoqLf16dNHvvjii1xZleft27c3rzUj/fbbb88d02z1zTbbrOD651oIgZ5DVfQJBqcomsofqE+gr1y5MvBTDA1+FeS33HKLaehDDz0U+BnGFVdcYdY/X7JkSckLiWMJFwQ6Xx7w5Un4GECglxyWKOAQAQQ6Ap3sY2KAGIgQAwh0h2ZCPy5FP5/q/bjyN5OBjkDnCwS+QCEGfIiBKgj07Prn2XH38ssvl80331xUnuvKEwsWLMgekgkTJhiHWGj9cy2EQM+hKvoEgV4UTeUP1CfQdZ05XVcuf2vdurWce+65MmfOHHnyySfzD5mf0O21116BfcVeINDDi08kMaziiAEEerHRiP0uEkCgRxBnYbJTKUMWMzHgdgwg0F2cEr27JgS64xm3PkhRrhH5HzYGKizQV69enVv/PDu56JJammg7bdo0GTlyZHa3+atLQhdb/1wLINADuAq+QKAXxFKdnfUJdA32RYsWBRp2yCGHyKGHHiq6JEv+tnz5crNOUvZmAvnHCj1HoCOF45DCnCN8HCHQC41E7HOVAAIdgU72MTFADESIAQS6q9Ois9f16aefyrx58wLXh0BHoLNsCTHgTQxUWKBrRvnjjz8eGHN1TXSV5F27djVZ6PkH61v/XMsh0PNpFX6OQC/MpSp7iwl0vWNuoZt86s0FmjdvLh9//HGgvWPHjjX/0+h6dGE2BHp48YkkhlUcMYBADzMyUcYVAgj0COKMzGK3M4vpX/o3TAwg0F2ZBr25jiuvvJI10MNmqlKOrGZiwL0YqJBA/+yzz0RXqPj+978vf/jDH+Sjjz7KzTPqBps2bSoffPCB2af3StR9zz77rFn//KijjjLlly1blntP9gkCPUui+F8EenE2FT9SW6Dr/xgXXXSR7LrrrkaI6w0BnnnmmVy7br755sCNQ3WNo549e8oOO+xgyuvNQXv16iX60476NgQ6UjgOKcw5wscRAr2+EYljrhFAoCPQyT4mBoiBCDGAQHdtOnT+ehDoZBp7k2mM/HZPfsfRpxUS6H/+85/NvRDvuusu86Vlv379cvPLhg0bjCzP7pg9e7bccMMN0r9/f3OzZ129om/fvjJlypRskdxfBHoORdEnCPSiaCp/oLZA12+LdNmW7A1ZvvrqK1mxYkWuYWvXrs091ydLly4VLaPCfM2aNeZ1/h15A4XzXiDQw4tPJDGs4ogBBHreAMRT5wkg0COIszDZqZQhi5kYcDsGEOjOz4+uXaAKGV13N39jCRekOlKdGPAmBiok0PPH2DifI9BL00Sgl2ZUsRK1BXqlKkagI4XjkMKcI3wcIdArNbpRjw0EEOgIdLKPiQFiIEIMINBtmMJoQ5kEEOjIU2/kaRwZzJwj3ZntCPQyZwz7345At6iPEOjhBSSyFlZpjgEEukUDL01JnAACPYI4I7PY7cxi+pf+DRMDCPTE5ycqSJ4AAh2BjkAnBryJAQR68pNKlWtAoFe5A/KrR6AjhdMshWl7+PhFoOePfDx3nQACHYFO9jExQAxEiAEEuuvTo3PXd8cdd4iuzZu/IdCRp97IU7LH0509Hkf/IdDzh38nnyPQLepWBHp4AYmshVWaYwCBbtHAS1MSJ4BAjyDOwmSnUoYsZmLA7RhAoCc+P1FBvAS4iSiyHFlODHgdAwj0eCcVC8+GQLeoUxDoSOE0S2HaHj5+EegWDbw0JXECCHQEOtnHxAAxECEGEOiJz09UEC+BO++8kwz0OLJYOQeZzMRAOmMAgR7vpGLh2RDoFnUKAj28gETWwirNMYBAt2jgpSmJE0CgRxBnZBa7nVlM/9K/YWIAgZ74/EQFyRNgCRcykr3OSEaEp1OER+03BHryk0qVa0CgV7kD8qtHoCOF0yyFaXv4+EWg5498PHedAAIdgU72MTFADESIAQS669OjF9eHQEegI9CJAW9iAIHu/LyGQLeoixHo4QUkshZWaY4BBLpFAy9NSZwAAj2COAuTnUoZspiJAbdjAIGe+PxEBfESmDJlikybNi1wUgQ68tQbeRo1a5n3uZOljkAPjP8uvkCgW9SrCHSkcJqlMG0PH78IdIsGXpqSOAEEOgKd7GNigBiIEAMI9MTnJyqIlwA3EUWWI8uJAa9jAIEe76Ri4dkQ6BZ1CgI9vIBE1sIqzTGAQLdo4KUpiRNAoEcQZ2QWu51ZTP/Sv2FiAIGe+PxEBfESQKAjT72Wp2SSu5NJHrUvEejxTioWng2BblGnINCRwmmWwrQ9fPwi0C0aeGlK4gQQ6Ah0so+JAWIgQgwg0BOfn6ggXgKffvqpzJ8/P3BSlnBBqiPViQFvYgCBHhj/XXyBQLeoVxHo4QUkshZWaY4BBLpFAy9NSZwAAj2COAuTnUoZspiJAbdjAIGe+PxEBckTQKAjT72Rp1GzlnmfO5nrCPTkJ5Uq14BAr3IH5FePQEcKp1kK0/bw8YtAzx/5eO46AQQ6Ap3sY2KAGIgQAwh016dH565v1apVsnr16sB1IdAR6Ah0YsCbGECgB8Z/F18g0C3qVQR6eAGJrIVVmmMAgW7RwEtTEieAQI8gzsgsdjuzmP6lf8PEAAI98fmJCuIlwBroiFJvRClZ4+5kjcfZlwj0eCcVC8+GQLeoUxDoSOE0S2HaHj5+EegWDbw0JXECCHQEOtnHxAAxECEGEOiJz09UEC8BBDoCHYFODHgdAwj0eCcVC8+GQLeoUxDo4QUkshZWaY4BBLpFAy9NSZwAAj2COAuTnUoZspiJAbdjAIGe+PxEBfESGDVqlIwZMyZwUpZwQah6LVTjzG7mXPZnvSPQA+O/iy8Q6Bb1KgIdKZxmKUzbw8cvAt2igZemJE4AgY5AJ/uYGCAGIsQAAj3x+YkKkieAQEegI9CJAW9iAIGe/KRS5RoQ6FXugPzqEejhBSSyFlZpjgEEev7Ix3PXCcQp0Fu2bCmLFi1yHRnXBwEIQEDeffddad++PSQgkGoCCHTkqTfylAxx+zPEk+4jBHqq56swjUegh6FUoTIIdKRwmqUwbQ8fvwj0Cg2qVGMFgTgFemazJpI59ATJHNmZBwyIAWLA7RjY/yjJbLmVFeM4jYBAGAJ/+ctfZPTo0YGiCHQEOgKdGPAmBhDogfHfxRcIdIt6FYEeXkAia2GV5hhAoFs08NKUxAkg0JH9fOFBDBADEWIAgZ74/EQF8RLgJqKIUm9EadKZzJw/ndnsCPR4JxULz4ZAt6hTEOhI4TRLYdoePn4R6BYNvDQlcQII9AjijMxitzOL6V/6N0wMINATn5+oIF4CCHQEOgKdGPA6BhDo8U4qFp4NgW5RpyDQwwtIZC2s0hwDCHSLBl6akjgBBDoCnexjYoAYiBADCPTE5ycqSJ4AS7ggVL0WqmSSpzOTPGq/IdCTn1SqXAMCvcodkF89Ah0pnGYpTNvDxy8CPX/k47nrBBDoEcRZmOxUypDFTAy4HQMIdNenRy+uD4GOQEegEwPexAAC3fl5DYFuURenWaBvl8lIj0xGbuABA2KgZAz8MpORQzMMvxYNvzQlQQIIdAQ62cfEADEQIQYQ6AnOTJw6CQKzZs2SDz/8MHBqI9C/l5FMZx4wIAaIAcdj4KcZqampCYyBUV706NFDhg4dGuWtZb1n2LBh0r1797LO4fqbMTgW9TACHQHPFxB+xAAC3aKBl6YkTgCBHkGckVnsdmYx/Uv/hokBBHri8xMVxEug6BroCHS+QOALFGLAhxhAoMc7qVh4NgS6RZ2CQPdDniLJ6WcEukUDL01JnAACHYFO9jExQAxEiAEEeuLzExXESwCB7nh2rQ8ClGtE9JcTAwj0eCcVC8+GQLeoUxDoiFXkuh8xgEC3aOClKYkRWLNmjTl3bYGe3R+l4sxmTSRz6Alkr4bJXqUMcUIMpDsGEOhRpgneU0UCb7/9tsyYMSPQApZwQaqzbAkx4E0MINAD47+LLxDoFvUqAt0PeYokp58R6BYNvDQlMQKaiaayPF+gjxs3TsaPHx+5TgR6hCxWJGq6JSr952//IdAjzxW80R4CCHTkqTfytJzMZd7rRuY7At2eySehliDQEwIb5bQIdMQqct2PGECgRxkheU/aCJxxxhmSyWTkhRdekMMOO0xGjRplXq9YsSLypSDQEegsBUIMeBMDCPTIcwVvtIcAAh2BjkAnBryJAQS6PZNPQi1BoCcENsppEeh+yFMkOf2MQI8yQvKetBF48cUXjTDfc889pX379uZ5s2bNyroMBDry1Bt5Sua5v5nn2b5HoJc1X/DmyhPo16+fDBo0KFAxAh156o08JYvcjSzycvoRgR4Y/118gUC3qFcR6IhV5LofMYBAt2jgpSmJEVi3bp00adJENttsMyPPGzduLLfddltZ9SHQEegIdGLAmxhAoJc1X/DmyhPgJqLIcmQ5MeB1DCDQKz/xVLhGBHqFgddXHQLdD3mKJKefEej1jYQcc4nAr371KyPPdSmXLbfcUv7973+XdXkIdOSpN/I0m4XMX38z0RHoZc0XvLnyBIYNGyaPPvpooGIy0BGqXgvVcrKZeW/6MtoR6IHx38UXCHSLehWBjlhFrvsRAwh0iwZempIogfvvv1902RYV6C1atCi7LgQ6Ah2BTgx4EwMI9LLnDE5QfQIIdAQ6Ap0Y8CYGEOjVn3QSbgECPWHADTk9At0PeYokp58R6A0ZGSmbZgLz5s0zy7ioQO/atWvZl4JAR556I0/JPPc38zzb9wj0sucMTlB9Agh05Kk38pSM8fRljMfdZwj06k86CbcAgZ4w4IacHoGOWEWu+xEDCPSGjIyUTTuB7bff3mSg64focjcEOgIdgU4MeBMDCPRypwzeX2EC48aNk8mTJwdqRaAj0BHoxIA3MYBAD4z/Lr5AoFvUqwh0P+Qpkpx+RqBbNPDSlMQJHHvssUagr1ixouy6EOjIU2/kaTYLmb/+ZqIj0MueMzhBZQlwE1FEqTeiNO7MZc7nRvY6Ar2yk04VakOgVwF6sSoR6IhV5LofMYBALzYKst9FAg8++KC5gWgc14ZAR6Aj0IkBb2IAgR7HtME5KkgAgY5AR6ATA17HAAK9gjNOdapCoFeHe8FaEeh+yFMkOf2MQC84BLLTUQJr166V++67L5arQ6AjT72Rp2Se+5t5nu17BHos8wYnqRyBhQsXypIlSwIVsoQLQtVroUpmuRuZ5WH7EYEeGP9dfIFAt6hXEeiIVeS6HzGAQLdo4KUpFSGwbt26WOpBoCPQEejEgDcxgECPZd7gJNUlgEBHoCPQiQFvYgCBXt0JpwK1I9ArADlsFQh0P+Qpkpx+RqCHHRUpB4EgAQQ68tQbeZrNQuavv5noCPTgBMAr6wksWrSIDPSwmaqU8yszmf72o78R6NbPU+U2EIFeLsEY349AR6wi1/2IAQR6jAMnp/KKAAIdgY5AJwa8iQEEulfzmwsXyxroZBp7k2mMEPdDiDe0nxHoLkxl9V4DAr1ePJU9iED3Q54iyelnBHplx1Zqc4cAAh156o08JfPc38zzbN8j0N2ZvDy5EgQ6Ah2BTgx4HQMIdOdnOwS6RV2MQEesItf9iAEEukUDL01JFQEEOgIdgU4MeBMDCPRUzU80VmTs2LHy0ksvBVCwBjpC1Wuh2tAMZsqnO7MdgR4Y/118gUC3qFcR6H7IUyQ5/YxAt2jgpSmpIoBAR556I0+zWcj89TcTHYGeqvmJxhYmgEBHoCPQiQFvYgCBXngicGgvAt2izkSgI1aR637EAALdooGXpqSKAAIdgY5AJwa8iQEEeqrmJxpbmAACHXnqjTwlezzd2eNx9B8CvfBE4NBeBLpFnYlA90OeIsnpZwS6RQMvTUkVAQQ68tQbeUrmub+Z59m+R6Cnan6isSL33HOPjBgxIoACgY5AR6ATA97EAAI9MP67+AKBblGvItARq8h1P2IAgW7RwEtTUkUAgY5AR6ATA97EAAI9VfMTjRXhJqKIUm9EaRzZypzDvYx1BLrzUyEC3aIuVoF+zjnnyOeffx54bNy4MdFWPvfcc3LAAQcE6tQ2rF27NnS922Uy0iPjh/xEctPP5cYAAj300EJBCAQIINCRp97I02wWMn/9zURHoAfGf17YT6Bfv34ycOBA09APPvhApk6dKrfddptkvodYRiwTA8SABzEQQaAvXrxYTjnllMCjUaNGMnTo0MQH/TPPPDNQ79Zbby3dunVLvN40V4BAt6j3hgwZIvo/y/bbbx94LF++PNFWTpw4sWC9b775Zuh6EehI5XKlsk/vR6CHHlooCIEAAQQ6Ah2BTgx4EwMI9MD4z4t0EejVq5d06NBB2rZti0An09i9TGP6lD4tFAMRBPrq1atl1KhRdR5z5sxJfNB/5pln6tQ7ffr0xOtNcwUI9DT3nkVtR6Aj0H0S4OVeKwLdosGLpqSKAAIdeeqNPCXz3N/M82zfI9BTNT/R2MIEWAPdg6zbQiKRfQhmH2MggkAvPHKy11YCCHRbeyZl7UKgI9DLlco+vR+BnrIBjuZaQyCTyUimZWvJtNqJBwyIAWLA7Rj4nxaSabaFNeMvDYFAFAIIdAQ6S5cQA97EAAI9yjSRqvcg0FPVXfY29n8yGdknk5GOPGBADJSMAf3C6dAMw6+9Ixots5VA5if7S2b3fXnAgBggBvyIgb0OsnU4pl0QCEXACPQmGcnswwMGxAAx4HgMtMhITU1NqLGRQukkgMFJZ79Z1+rDMxnZlwcMiIHQMdAFgW7dOEaDIAABCEAAAhCAAATiI6Dr6WZ+mOEBA2KAGPAiBh5//PH4BlDOZB0BBLp1XUKDIAABCEAAAhCAAAQgAAEIQAACEIAABCAAAQhAwAYCCHQbeoE2QAACEIAABCAAAQhAAAIQgAAEIAABCEAAAhCAgHUEEOjWdQkNggAEIAABCEAAAhCAAAQgAAEIQAACEIAABCAAARsIINBt6AXaAAEIQAACEIAABCAAAQhAAAIQgAAEIAABCEAAAtYRQKBb1yU0CAIQgAAEIAABCEAAAhCAAAQgAAEIQAACEIAABGwggEC3oRdoAwQgAAEIQAACEIAABCAAAQhAAAIQgAAEIAABCFhHAIFuXZfQIAhAAAIQgAAEIAABCEAAAhCAAAQgAAEIQAACELCBAALdhl6gDRCAAAQgAAEIJEpg8eLFsmTJkkTr4OQQgAAE8gl88cUXsmzZsvxdPIcABCAAAQhAAAIQSCEBBHoKO40mQwACEIAABCBQP4ENGzbIm2++KZdddplkMhk577zzRPexQQACEKgUgW+//VZOPvlkMwb17dtXZsyYUamqqQcCThDYuHGjTJ8+XdatW+fE9XAREICAvQQ00eajjz6yt4G0rOoEEOhV7wIaAAEIQAACEIBAHAQ0y3zEiBFy0kknyXe+8x3ZfPPNjbjaaaedkOdxAOYcEIBAgwmoRN90003NWLTFFlvId7/7XenSpYuMGjVKli5d2uDz8QYIuE5A5/LHHntM2rZta/6/GT16tOuXzPVBAAKWEOjdu7cZd0477TQZN26cfPPNN5a0jGbYQACBbkMv0IYcAc0yeOmll+T666+Xhx9+OLefJxCoFoFVq1ZJnz595NZbb5W5c+dWqxnUCwEIFCHw1ltvyfnnn2/+sauZ5ptttlnueePGjWXXXXeVnj17yqWXXsoDBsQAMVCVGKipqZFWrVqJjkk6TumjSZMmuef674yZM2cWGeXYDQG3CejnP53Lr7vuOmnXrp35fyM7lw8aNMjti+fqIAAB6wgcccQRZn7WL711rj7ooINk8ODBZKdb11OVbxACvfLMqbEWAf2pzMiRI+WUU07JiY8OHTqI/mOKDQI2EFi4cGHuQ+6OO+4o+kF40qRJolllbBCAQHUJLFiwQG666SZp2rSpkVP6d5NNNjH/z2rWZ5s2bcwXYHfeeafwgAExQAxUIwZuvvlm2W677XICvVGjRrkxq1mzZnLfffeJ/luDDQK+ENAs8169eskhhxxifi2mvxjL/lJDv2DSubxfv34yZcoUHjAgBoiBiseAuimdn/O/9NZxaZtttpGOHTvKXXfdRXa6LxNW3nUi0PNg8LQyBFSMP/fcc0ZCamagZhhsueWWOdnRqVMn8+3enDlzhAcMbIkBzYzZYYcdRD/06kOXh9BJdP/99zf/wCdzrDLjB7VAoD4Cukaqfti+/PLL5Yc//GEgw3PNmjX1vZVjEIAABBIhoDcRzf8ArstSXHvttTJt2jSWlkqEOCe1ncC8efPkkksuyf1/kf3SO/v/if7VX2sceOCBRrCrZOcBA2KAGKhkDOyzzz65MSp/bMofr/70pz/JypUrbR9yaV+MBBDoMcLkVKUJaLZ5/j+Y8gej7PMf/OAHsvPOO/OAgXUxoNlj2Tgt9Pf+++/nw3DpYYASEKgYAc1Ov/fee3NrDiPRK4aeiiAAARFReX7cccdJy5Yt5ZFHHiHLnKiAQC0Cs2fPlgEDBpiEFF0qYauttjK/ItNs9P322090KUU2CEAAApUkoDcS1fuVqCzXsah58+Ym4VPnc53Lv/zyy0o2h7osIoBAt6gzfGrKhg0b5I033pCrr75adtttN5PJqxm9KiVbtGghX3/9tU84uNYUEHj99ddz8lz/ca/Z5/ot+N13321+KZGCS6CJEPCagGanL1++3GsGXDwEIFBZAnqTUP03LxsEIFCagMryMWPGmPua6JdO2WQVJHppdpSAAATiIaDyPDv2qKdSX6Xeav369fFUwFlSTQCBnuruc6fx+i2efpt3/PHHmwFLv+1DorvTv2m/Ep00sxNp9+7dZfz48ax5lvZOpf0QgAAEIAABCEAAAtYSeP/99+XGG2+U/v37i34JzgYBCEAgSQK6WkLv3r1lyJAhZJknCTrF50agp7jzXG26frunwvKZZ55x9RK5rhQRWL16tflyR9diZ4MABCAAAQhAAAIQgAAEIAABCEAAAhDwiwAC3a/+5mohAAEIQAACEIAABCAAAQhAAAIQgAAEIAABCEAgJAEEekhQFIMABCAAAQhAAAIQgAAEIAABCEAAAhCAAAQgAAG/CCDQ/epvrhYCEIAABCAAAQhAAAIQgAAEIAABCEAAAhCAAARCEkCghwRFMQhAAAIQgAAEIAABCEAAAhCAAAQgAAEIQAACEPCLAALdr/7maiEAAQhAAAIQgAAEIAABCEAAAhCAAAQgAAEIQCAkAQR6SFAUgwAEIAABCEAAAhCoDoFPPvlEXnjhBXnppZfk1VdfM5oltwAAEFxJREFUlSlTpsiLL74okyZNyjVo2rRpMmHCBHn55ZfltddeM3/Hjx8v7777bq5MpZ5s2LBBxo0bZ9qn7dU2TZw4UWbMmJFrwltvvWX2vfLKK7nr0fbnb7NmzTLXpNer5fT4+vXr84vwHAIQgAAEIAABCEAAAhBImAACPWHAnB4CEIAABCAAAQhAoDwC//rXv+Tuu++WI444QjKZjPz4xz+WQYMGyciRI3MnHj16tAwYMEC+973vmTKnn3663HPPPfL666/nylTqyZo1a0zdv/jFL0xbWrduLf3795fJkyfnmvD0009LTU2NOb7JJpvIpZdeKg8++GDuuD5R8d6lSxdTRs81ZMgQUTnPBgEIQAACEIAABCAAAQhUjgACvXKsqQkCEIAABCAAAQhAoAwC5557rpHJY8aMKXqW7bffXpo1ayYqsau9Pfzww6a9vXv3LtiUJUuWmONt27YteFx3fv7553LqqafKxo0bi5bhAAQgAAEIQMAmAjoHn3DCCXLYYYfJ1ltvLS1atJB9991XTjzxRJk6dappqn5JrGX23HNPc1zn72OPPdbMed98803FL2fgwIFy0EEH5drbvn17055Vq1aZtrzxxhvm9bbbbistW7aU73//+3LMMceYX8dlGzt//nw5+OCDZauttjLXdMABB8jf//737GH+QgACKSaAQE9x59F0CEAAAhCAAAQg4BOBNm3ayKabbirLly8veNnvv/++EdK//OUvCx6v9M5nn33WtEfFf6FNBYNm1OuH8WLblVdeKV9++WWxw+yHAAQgAAEIWEtg3rx5Zp7ba6+9ii5BNnToUFPmmmuuqfp16JfVm2++ufkifvXq1QXb06lTJ9Pev/3tbwWP60799djw4cOLHucABCCQPgII9PT1GS2GQGgCS5cuNWuw6k/YH330UVm0aFHuvYsXL5a5c+fmXvMEAhCAAAQgYDOB//3f/zUfWPfbb7+izbz33ntNmb59+xYtU8kDunyMCnLNuCu0ababflBv3LhxwQzzmTNnipZhgwAEIAABCKSRwIgRI8w82KtXr6LN/81vfmPK5C9zVrRwBQ7ssMMOpj3r1q0rWFv37t3N8aeeeqrg8a+//louueSSgsfYCQEIpJcAAj29fUfLIVCUwIcffihdu3aVXXbZxXzw1huv6ePCCy+U+++/X1auXCkqIGbPnl30HByAAAQgAAEI2ETgkUceMR9YNSO72Kbrnquw1ptuNmQbO3asHH/88fLtt98WfZtmi3fs2NHcyLNooVoH/vOf/5j26E/Ca2+aVX799dfLj370I1NGP3DX3nr06CFr166tvZvXEIAABCAAgVQQOP/8880cV9/Sa3rvkqZNm0o1lm0pBFGXlNF/SxT69ZdK9d13390c18/VhbbrrrtOFixYUOgQ+yAAgRQTQKCnuPNoOgQKEdCsu1atWsl9991X8EO33sSsXbt25iZrhd7PPghAAAIQgICNBLLrn+sXwsW2HXfc0WR0R1n/XD/w6tqrhd6r+3Sd0xtuuKFY1QX36y+/9EO43vS09nb11VeLSvMDDzzQlPnoo48CRTSz7fnnnw/s4wUEIAABCEAgTQR23XVX8yurYkuvaeKXzpN6o+yGbprlvWzZsnrf9sknnzR47tZl4LRN//73v+ucW5ebOfvss83xP/3pT3WO6xfnt912W5397IAABNJPAIGe/j7kCiCQI3Dttdeam5XoT76Lbfqt+Xe/+12zLluxMuyHAAQgAAEI2EZA1z/XD7QPPvig6LqjtR9//vOfzfFy1j/XjPBf//rXgSw4zYg7+uijG/wBXPmtX79eGjVqVGeN8+nTp5tfhGmZ4447zrT7zTffzCFXYX/RRRflXvMEAhCAAAQgkDYCekNNnbfrW3rtgQceMGV0/m3opglj+++/v+iypYW2jz/+2HyBPWHChEKHi+7TG3dru1955ZVAGV0CVT9vZ28QXmhZmt///veBf0METsALCEAg1QQQ6KnuPhoPgf8joJO5TvTjx4//v51FnunP1PUfHGwQgAAEIACBNBDIrn/evn17c08Pva9H7ceZZ55p5sFy1z//4x//KEcddZTozcNUnuvzhmae5zPdZptt6qxxXlNTIxs2bDDFzjrrLNPu/J+333nnnTJr1qz80/AcAhCAAAQgkCoC2fXPL7/8crNEmi6TVvuRnbtfeumlSNemX56roP/qq68C71d5rkukNVSe60m6detm5uWnn346cE79pZpK9Oeee84cP+eccwLHx40bJ6NGjQrs4wUEIOAOAQS6O33JlXhM4LXXXjOTuK7NGmb77W9/Kx988EGYopSBAAQgAAEIVJ1Adv3zq666qmhbzjjjDDMXvvzyy0XLhD2gwvyII44oW55rfbvttptpV/bD/ZNPPin5bbzsssvMcb1G3T7//HPp06dP2KZSDgIQgAAEIGAlgez65zqfdurUqeBDf6VV7vrnKtH33ntvWbJkieEwZ86cyPJcT3DNNdeYeTl/jfP33ntPhg0bZs7/xhtvmOMnnHBCjrv+yltvLsoGAQi4SwCB7m7fcmUeETjyyCPNJD516tRQV/3Xv/41VDkKQQACEIAABGwgcN5555l5TrO7im26/nmzZs0KrmFe7D3F9q9atUp23nln89Dn5Wz683L9hZiu86oZ7bV/8n3zzTeb4wMGDDDVXHHFFWZt9HLq5L0QgAAEIACBahPQ9c833XRTWbFiRcGmqOjW+fHQQw8teLwhO4cPHy4///nP5a233pK2bdtGyjzP1qe/AtN26b3DslvPnj1FJblumoimx/NvEH733XfLO++8ky3OXwhAwEECCHQHO5VL8ovAjBkzzAS+ww47+HXhXC0EIAABCHhDYJdddgl1E7LDDjusbCYqzA8//HDRm4NpJro+1+Vcom56Y1L9oK1fcuuH8k8//TRwqnvuuccc16zzf/7zn3LvvfcGjvMCAhCAAAQgkDYCSa9/XojHjTfeaObTkSNHFjocel92jfPevXub9zzzzDMyceLE3Pt1GRed13WJGN30dX2/kMu9kScQgECqCSDQU919NB4CIpqxphO4/nSdDQIQgAAEIOAagXnz5pl5bt999y16adkbiJazVrmePCvP87POypXoXbt2Ne3XNt566611ruGJJ54wx/Wn3z169DA3Hq1TiB0QgAAEIACBFBHIrn+eldCFmp5dei3q+uf555w9e7ZZMk2XRdtrr71k0aJF+Ycb9Dx/jXNds13XcM/f9B4muvRMy5YtzW69F9nChQvzi/AcAhBwkAAC3cFO5ZL8IpBdWy5/jTa/CHC1EIAABCDgMgG9Wah+UVx76ZP8az799NNNmfy1xfOPh3meleeFJHd2TfQomeiXXnqpadvPfvYzI+hrt2XSpEnmuH4Q1+dsEIAABCAAgbQTuOCCC8zc9vzzzxe9FF16Tdc/jzK35p9U5bku2zJ58mSz+4EHHpCf/vSnJjM8v1zY5/lrnA8ePFg++uijOm/N3iB85syZMmjQoDrH2QEBCLhHAIHuXp9yRZ4RyAr0Z599NtSV68/H2SAAAQhAAAJpIdClSxfzIfzvf/97wSbrmqStWrWSJk2aRF7/XD+861Itt99+e8E6dGdUiX7TTTeZ9j/22GMFz61rpuoXBCeffHLB4+yEAAQgAAEIpI2A3kC7cePGsmzZsoJNVymtc98hhxxS8HjYnVl5XvsLdJXo+sW1Lq/S0C27xrku0XLLLbcUfHv2BuFnnnmmrF27tmAZdkIAAm4RQKC71Z9cjYcEdFLXf3w8+eSTJa9+7ty5ctddd5UsRwEIQAACEIBANQnoT69VKOtNstu0aSO6BrrerEv3vffee6ZpekPRTp06yd577y16ozIto+uNq3Bv6KYfvMNkkKlgf+WVVxp0el3j/MADDyz6Hl2iRjPw9GZqbBCAAAQgAIG0E1iwYIH5fKrzc7Etu/Ta9ddfX6xIyf0qz1VyT5kypWDZqBI9u8Z569ati94AtUOHDuYa68uwL9godkIAAqklgEBPbdfRcAj8fwJ6gxb9dv/iiy8uiaSmpkaWLl1ashwFIAABCEAAAhCIh4CK8Q8//LDoydavXy8vvvhi0eMcgAAEIAABCKSBgK4drl80H3DAAUYu77zzzqL3FNGbcOqma4cPGTLE/KJrp512MmWOOeYYc4Pt7JfjDblOzTAv9aW2SvTjjz++Iac17dQ1zh966KGi7+vYsaNo29kgAAF/CCDQ/elrrtRhAt26dZPmzZvLF198UfAq9R8rffv2lbfeeqvgcXZCAAIQgAAEIAABCEAAAhCAAASiElAJruuH/+tf/5J3331XdImyadOmyfvvv5875auvvmr26TEto2Vfe+21SDfh1C+gw2z6WbihW8+ePWXjxo1F3zZw4ED5z3/+U/Q4ByAAAfcIINDd61OuyEMC+o+Cs846S/Rbfv0WPjvZ67qw+rOy7t27m3/AeIiGS4YABCAAAQhAAAIQgAAEIAABCEAAAhCAQGQCCPTI6HgjBOwjoN/4n3feeXLcccfJueeea8T5hAkTckLdvhbTIg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IBBHoV4VM1BCAAAQhAAAIQgAAEIAABCEAAAhCAAAQgAAEI2EsAgW5v39AyCEAAAhCAAAQgAAEIQAACEIAABCAAAQhAAAIQqCKB/wdNmhSDh6Rwh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20" y="3457439"/>
            <a:ext cx="6265740" cy="25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/>
              <a:t>Классическая свертка.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84200" y="1231900"/>
                <a:ext cx="10769600" cy="4945063"/>
              </a:xfrm>
            </p:spPr>
            <p:txBody>
              <a:bodyPr/>
              <a:lstStyle/>
              <a:p>
                <a:r>
                  <a:rPr lang="ru-RU" dirty="0"/>
                  <a:t>Классическая свертка как правило выполняется с ядром вида 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×3, 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т.д. – с нечетным линейным размером.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00" y="1231900"/>
                <a:ext cx="10769600" cy="4945063"/>
              </a:xfrm>
              <a:blipFill>
                <a:blip r:embed="rId2"/>
                <a:stretch>
                  <a:fillRect l="-1019" t="-19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1" y="2068082"/>
            <a:ext cx="5008703" cy="45506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60" y="2506839"/>
            <a:ext cx="4846025" cy="37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/>
              <a:t>Расширенная </a:t>
            </a:r>
            <a:r>
              <a:rPr lang="en-US" b="1" dirty="0"/>
              <a:t>(dialed) </a:t>
            </a:r>
            <a:r>
              <a:rPr lang="ru-RU" b="1" dirty="0"/>
              <a:t>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400" dirty="0"/>
              <a:t>Способ расширить поле – расширенная свертка. Двигаем окно с пробелами.</a:t>
            </a:r>
          </a:p>
          <a:p>
            <a:r>
              <a:rPr lang="ru-RU" sz="2400" dirty="0"/>
              <a:t>Используется очень аккуратно, как правило строится пирамида или делают параллельно с разным расширением. </a:t>
            </a: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17" y="2756598"/>
            <a:ext cx="3592703" cy="373051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220" y="3177250"/>
            <a:ext cx="5143500" cy="33098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373" y="2726478"/>
            <a:ext cx="3785257" cy="37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3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сформулировать выражение для </a:t>
                </a:r>
                <a:r>
                  <a:rPr lang="en-US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точной нейронной сети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сверточного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как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altLang="ru-RU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2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𝑝𝑜𝑜𝑙𝑖𝑛𝑔</m:t>
                              </m:r>
                              <m:d>
                                <m:dPr>
                                  <m:ctrlPr>
                                    <a:rPr lang="ru-RU" altLang="ru-RU" sz="2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где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выход сети (напр., класс).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- вектор весов классифицирующего (головного) слоя.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операциясжатия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изображения.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vec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операция векторизации матрицы (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reshape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atten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vel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 - функции активации.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(например,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ReLU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sigmoid)</a:t>
                </a:r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∗  - операция свертки.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Как правило последовательность такова,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что сначала свертка, потом активация,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потом сжатие-</a:t>
                </a:r>
                <a:r>
                  <a:rPr lang="en-US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pooling.</a:t>
                </a: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  <a:blipFill>
                <a:blip r:embed="rId2"/>
                <a:stretch>
                  <a:fillRect l="-667" t="-2308" b="-4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/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alt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begChr m:val="["/>
                        <m:endChr m:val="]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𝑝𝑜𝑜𝑙𝑖𝑛𝑔</m:t>
                        </m:r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кодировщик признаков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ru-RU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головная часть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  <a:blipFill>
                <a:blip r:embed="rId3"/>
                <a:stretch>
                  <a:fillRect l="-208" r="-208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F261FC3A-FBCF-874E-8C76-7284F1C4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65" y="3989206"/>
            <a:ext cx="5262228" cy="2503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65C74B-55B7-A545-AC26-A85A3AC4C36C}"/>
              </a:ext>
            </a:extLst>
          </p:cNvPr>
          <p:cNvSpPr/>
          <p:nvPr/>
        </p:nvSpPr>
        <p:spPr bwMode="auto">
          <a:xfrm>
            <a:off x="307975" y="1152711"/>
            <a:ext cx="8677529" cy="11290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BC1AE66-C1F8-184D-81A0-FD693445D816}"/>
              </a:ext>
            </a:extLst>
          </p:cNvPr>
          <p:cNvSpPr/>
          <p:nvPr/>
        </p:nvSpPr>
        <p:spPr bwMode="auto">
          <a:xfrm>
            <a:off x="622825" y="5863996"/>
            <a:ext cx="6058740" cy="747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86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152713"/>
            <a:ext cx="11399763" cy="3282127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Как правило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 состоит из двух частей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Извлечение признаков (</a:t>
            </a:r>
            <a:r>
              <a:rPr lang="en-US" sz="2200" b="1" dirty="0">
                <a:solidFill>
                  <a:schemeClr val="bg1"/>
                </a:solidFill>
              </a:rPr>
              <a:t>Feature extraction part</a:t>
            </a:r>
            <a:r>
              <a:rPr lang="ru-RU" sz="2200" b="1" dirty="0">
                <a:solidFill>
                  <a:schemeClr val="bg1"/>
                </a:solidFill>
              </a:rPr>
              <a:t>) – несколько слоев свертки, регуляризации, </a:t>
            </a:r>
            <a:r>
              <a:rPr lang="ru-RU" sz="2200" b="1" dirty="0" err="1">
                <a:solidFill>
                  <a:schemeClr val="bg1"/>
                </a:solidFill>
              </a:rPr>
              <a:t>пулинга</a:t>
            </a:r>
            <a:r>
              <a:rPr lang="ru-RU" sz="2200" b="1" dirty="0">
                <a:solidFill>
                  <a:schemeClr val="bg1"/>
                </a:solidFill>
              </a:rPr>
              <a:t>, и др. </a:t>
            </a:r>
            <a:r>
              <a:rPr lang="ru-RU" sz="2200" b="1" dirty="0" err="1">
                <a:solidFill>
                  <a:schemeClr val="bg1"/>
                </a:solidFill>
              </a:rPr>
              <a:t>доп</a:t>
            </a:r>
            <a:r>
              <a:rPr lang="en-US" sz="2200" b="1" dirty="0" err="1">
                <a:solidFill>
                  <a:schemeClr val="bg1"/>
                </a:solidFill>
              </a:rPr>
              <a:t>ол</a:t>
            </a:r>
            <a:r>
              <a:rPr lang="ru-RU" sz="2200" b="1" dirty="0" err="1">
                <a:solidFill>
                  <a:schemeClr val="bg1"/>
                </a:solidFill>
              </a:rPr>
              <a:t>нительные</a:t>
            </a:r>
            <a:r>
              <a:rPr lang="ru-RU" sz="2200" b="1" dirty="0">
                <a:solidFill>
                  <a:schemeClr val="bg1"/>
                </a:solidFill>
              </a:rPr>
              <a:t> операций,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Цель этой части –извлечение признаков (т.н. </a:t>
            </a:r>
            <a:r>
              <a:rPr lang="en-US" sz="2200" b="1" dirty="0">
                <a:solidFill>
                  <a:schemeClr val="bg1"/>
                </a:solidFill>
              </a:rPr>
              <a:t>feature map</a:t>
            </a:r>
            <a:r>
              <a:rPr lang="ru-RU" sz="2200" b="1" dirty="0">
                <a:solidFill>
                  <a:schemeClr val="bg1"/>
                </a:solidFill>
              </a:rPr>
              <a:t>, </a:t>
            </a:r>
            <a:r>
              <a:rPr lang="ru-RU" sz="2200" b="1" dirty="0" err="1">
                <a:solidFill>
                  <a:schemeClr val="bg1"/>
                </a:solidFill>
              </a:rPr>
              <a:t>канлов</a:t>
            </a:r>
            <a:r>
              <a:rPr lang="ru-RU" sz="2200" b="1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которые являются наиболее регулярными и наилучшим образом подходят для решения поставленной задачи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Головная часть. – </a:t>
            </a:r>
            <a:r>
              <a:rPr lang="ru-RU" sz="2200" dirty="0">
                <a:solidFill>
                  <a:schemeClr val="bg1"/>
                </a:solidFill>
              </a:rPr>
              <a:t>Принятие целевых решений на основе выделенных признаков.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C387E4-7812-C745-A0DB-3BEC5179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72246"/>
            <a:ext cx="6096000" cy="290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76199" y="1621535"/>
            <a:ext cx="11307826" cy="72973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A0410B-965D-9E4E-A3A0-9AD69EB94DC3}"/>
              </a:ext>
            </a:extLst>
          </p:cNvPr>
          <p:cNvSpPr/>
          <p:nvPr/>
        </p:nvSpPr>
        <p:spPr bwMode="auto">
          <a:xfrm>
            <a:off x="576199" y="3247895"/>
            <a:ext cx="9957689" cy="4340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829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основе предположения о выделении признаков сети лежит т.н.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принцип рецептивного поля.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Рецептивное поле это область входного изображения, которая может быть обработана за счет сети с заданной глубиной (числом слоев).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Чем выше уровень, слоя, тем более высокоуровневый и абстрактный признак выделяется.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Как правило выделение признака сопровождается уменьшением размеры карты признаков и увеличением числа карт признаков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92E4931-D187-7740-8329-1AFD346F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89252"/>
            <a:ext cx="5824422" cy="2771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7437E5B7-4A3B-BD47-96BF-1BD60C47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5" y="3989253"/>
            <a:ext cx="4186234" cy="2771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97C4F5-B6F3-DF4B-B7B3-4ADCCD8FBF91}"/>
              </a:ext>
            </a:extLst>
          </p:cNvPr>
          <p:cNvSpPr/>
          <p:nvPr/>
        </p:nvSpPr>
        <p:spPr bwMode="auto">
          <a:xfrm>
            <a:off x="576199" y="1255209"/>
            <a:ext cx="7909433" cy="64674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895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Первые уровни сети соответствуют наиболее простым – точечным признакам типа особых точек, линий и т.д.</a:t>
            </a:r>
          </a:p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На более высоких уровнях из простых признаков складывают более сложные признаки типа форм объектов, связанных областей и т.д.</a:t>
            </a:r>
          </a:p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На верхних уровнях сети каждый признак или набор признаков может означать класс объекта или его свойство.</a:t>
            </a:r>
          </a:p>
          <a:p>
            <a:pPr marL="685800" lvl="4"/>
            <a:r>
              <a:rPr lang="ru-RU" sz="2200" dirty="0">
                <a:solidFill>
                  <a:schemeClr val="bg1"/>
                </a:solidFill>
              </a:rPr>
              <a:t>Однако, как правило признаки, выделенные нейронной сетью плохо интерпретируются.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46"/>
            <a:ext cx="10515600" cy="993775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FE0E2-0DA1-1A44-9980-DD5F435C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25" y="4029504"/>
            <a:ext cx="6387065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21CAF0-BE42-E148-9039-FD8ACA6B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22" y="4029504"/>
            <a:ext cx="3736324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4D3131-9232-9540-8AF3-822C485809CF}"/>
              </a:ext>
            </a:extLst>
          </p:cNvPr>
          <p:cNvSpPr/>
          <p:nvPr/>
        </p:nvSpPr>
        <p:spPr bwMode="auto">
          <a:xfrm>
            <a:off x="576199" y="1255209"/>
            <a:ext cx="10908665" cy="202443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55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Рецептивное поле зависит от числа слоев кодировщика и размера каждого ядра свертки.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Чем шире рецептивное поле, тем больше внимания уделяется контексту каждого объекта, 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Узкое рецептивное поле позволяет более точно выделять «тонкие» особенности каждого объекта.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Таким образом на практике требуется баланс учета контекста/собственных особенностей объекта.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46"/>
            <a:ext cx="10515600" cy="993775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FE0E2-0DA1-1A44-9980-DD5F435C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25" y="4029504"/>
            <a:ext cx="6387065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21CAF0-BE42-E148-9039-FD8ACA6B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22" y="4029504"/>
            <a:ext cx="3736324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4D3131-9232-9540-8AF3-822C485809CF}"/>
              </a:ext>
            </a:extLst>
          </p:cNvPr>
          <p:cNvSpPr/>
          <p:nvPr/>
        </p:nvSpPr>
        <p:spPr bwMode="auto">
          <a:xfrm>
            <a:off x="460375" y="1228914"/>
            <a:ext cx="11247363" cy="19539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291" y="2454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О</a:t>
            </a:r>
            <a:r>
              <a:rPr lang="ru-RU" sz="4800" b="1" dirty="0" err="1">
                <a:solidFill>
                  <a:schemeClr val="bg1"/>
                </a:solidFill>
              </a:rPr>
              <a:t>перация</a:t>
            </a:r>
            <a:r>
              <a:rPr lang="ru-RU" sz="4800" b="1" dirty="0">
                <a:solidFill>
                  <a:schemeClr val="bg1"/>
                </a:solidFill>
              </a:rPr>
              <a:t> свертка в </a:t>
            </a:r>
            <a:r>
              <a:rPr lang="en-US" sz="4800" b="1" dirty="0">
                <a:solidFill>
                  <a:schemeClr val="bg1"/>
                </a:solidFill>
              </a:rPr>
              <a:t>CNN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0375" y="1240408"/>
            <a:ext cx="11306904" cy="4351338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Каждая карта признаков представляет набор двухмерных матриц (трех-</a:t>
            </a:r>
            <a:r>
              <a:rPr lang="ru-RU" sz="2200" dirty="0" err="1">
                <a:solidFill>
                  <a:schemeClr val="bg1"/>
                </a:solidFill>
              </a:rPr>
              <a:t>мерыный</a:t>
            </a:r>
            <a:r>
              <a:rPr lang="ru-RU" sz="2200" dirty="0">
                <a:solidFill>
                  <a:schemeClr val="bg1"/>
                </a:solidFill>
              </a:rPr>
              <a:t> тензор)</a:t>
            </a:r>
          </a:p>
          <a:p>
            <a:r>
              <a:rPr lang="ru-RU" sz="2200" dirty="0">
                <a:solidFill>
                  <a:schemeClr val="bg1"/>
                </a:solidFill>
              </a:rPr>
              <a:t>Каждое ядро свертки также набор двух-мерных ядер (трех-мерный тензор)</a:t>
            </a:r>
          </a:p>
          <a:p>
            <a:r>
              <a:rPr lang="ru-RU" sz="2200" dirty="0">
                <a:solidFill>
                  <a:schemeClr val="bg1"/>
                </a:solidFill>
              </a:rPr>
              <a:t>Каждое ядро производит один пиксель выходной карты признаков.</a:t>
            </a:r>
          </a:p>
          <a:p>
            <a:r>
              <a:rPr lang="ru-RU" sz="2200" dirty="0">
                <a:solidFill>
                  <a:schemeClr val="bg1"/>
                </a:solidFill>
              </a:rPr>
              <a:t>Для получения трехмерного выходного ядра нужен набор трехмерных ядер</a:t>
            </a:r>
            <a:r>
              <a:rPr lang="en-US" sz="2200" dirty="0">
                <a:solidFill>
                  <a:schemeClr val="bg1"/>
                </a:solidFill>
              </a:rPr>
              <a:t> (4-D </a:t>
            </a:r>
            <a:r>
              <a:rPr lang="en-US" sz="2200" dirty="0" err="1">
                <a:solidFill>
                  <a:schemeClr val="bg1"/>
                </a:solidFill>
              </a:rPr>
              <a:t>Тен</a:t>
            </a:r>
            <a:r>
              <a:rPr lang="ru-RU" sz="2200" dirty="0" err="1">
                <a:solidFill>
                  <a:schemeClr val="bg1"/>
                </a:solidFill>
              </a:rPr>
              <a:t>зор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4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4" descr="data:image/png;base64,iVBORw0KGgoAAAANSUhEUgAAApsAAAJeCAYAAAD7t85jAAAgAElEQVR4AeydBXQUVxuGaSn8LTUoxaU4lJYKbakrbalSV6CUFkiIbVxwL9AkSIIWSNDg7hAkQYoFd3e3ACHo+587yd0Oy8xmN8kkK++cs+fOzl757nNl3v3mzkwBcCMBEiABEiABEiABEiABgwgUMChfZksCJEACJEACJEACJEACoNhkJyABEiABEiABEiABEjCMAMWmYWiZMQmQAAmQAAmQAAmQAMUm+wAJkAAJkAAJkAAJkIBhBCg2DUPLjEmABEiABEiABEiABCg22QdIgARIgARIgARIgAQMI0CxaRhaZkwCJEACJEACJEACJECxyT5AAiRAAiRAAiRAAiRgGAGKTcPQMmMSIAESIAESIAESIAGKTfYBEiABEiABEiABEiABwwhQbBqGlhmTAAmQAAmQAAmQAAlQbLIPkAAJkAAJkAAJkAAJGEaAYtMwtMyYBEiABEiABEiABEiAYpN9gARIgARIgARIgARIwDACFJuGoWXGJEACJEACJEACJEACFJvsAyRAAiRAAiRAAiRAAoYRoNg0DC0zJgESIAESIAESIAESoNhkHyABEiABEiABEiABEjCMAMWmYWiZMQmQAAmQAAmQAAmQAMUm+wAJkAAJkAAJkAAJkIBhBCg2DUPLjEmABEiABEiABEiABCg22QdIgARIgARIgARIgAQMI0CxaRhaZkwCJEACJEACJEACJECxyT5AAiRAAiRAAiRAAiRgGAGKTcPQMmMSsI/Arl27kJiYeNfn0KFD9mXC2PlOgO2Y703glAaw3zhls9FoGwlQbNoIitFIwGgCBQoUgOUnMjLS6GKZfy4TsGxD8Z3tmMuQXTA7V+03QkQPGTJEGQNiHIh9/ol2wQ6cRZUoNrMApPXzxYsXsWrVKiQkJJgHkBhEciAJ79SpU6e0kvIYCegScNWTjW6FXfQHtqOLNqzB1XLFfiPOg1r1+vLLLw2myewdjQDFph0tIkSmEJhag0frmKenJzZu3GhHCYzqzgS0+hA9Ys7XI9iOztdmjmCxK/Yb4XjRqpc4Ru+mI/S6vLOBYtNG1uJSgPg3pjdwrB2n4LQRsptH0+pDFJvO1ynYjs7XZo5gsaP3GyEO7RWIFJuO0LMcwwaKTRvaQe9SgNbkoHVMDDhuJJAVAa2+Q7GZFTXH+53t6Hht4gwWOWq/EVfoLG0TV/hs2YSjxTKt/M6lZrYQdJ04FJs2tKXWYJMDxpaQYtMGyIyiOSlTbDpfx9CaE9iOzteOeW2xo/abnNrVtm3be+Y2cZMQN/ciQLGZRXtb+2cmBozlvzPxfcaMGXddcqfYzAIyf1YI5HRSJ0bHIMB2dIx2cDYrHLXf5IZd8hK8CC3Pmc7WTrQ3ewQoNrPgJgRldgebEJlinadY78mNBLIikN1+llW+/D1vCbAd85a3q5TmqP3GUe1ylXZ3l3pQbGbR0no3BVFAZgGOP9tNgJO63cgcMgHb0SGbxeGNctR+46h2OXyD0sC7CFBs3oXj3i9aA00cs/euvHtz1j4iLtuL9V3qcsWaUbEgWzx6Sb2pn/UpvKh6Nol44neRr8hH7NtyKUPYItMJD6+1MtR2iX1hi1hOIMrUEuxiHY+wxR7RLuyReYpQfFdvlssXbF0XJPho2SnsFnmI3/NiU7e53Bd26W2iP4g2UTMR3y37iV763Kx3brRNVnmIeom6Wq6hFn1J1DsnW26ykG2nDq21Y3btFjz07Bblid9s7QvSBjEexbjUWmcnxkN28jW6XUXbC5uFbaJ/2DMGBB/L9IJbVpsRnNT9Re5b6zfCTmG7iJPb87rIV36kLepQjEH5uwz1uAlWIo6YS+09j8h2MIK30f1S2s4wgwDFZhY9QT3A1PtiUsvNTYg/y5Ooujy5Lwe0EHPymAy1JiateCK+VlzL+sh81WFW6cSkYks91HmK+LaIX3UauS9sFmm1To4ijp4AF+mErVpCWOatDkU8yd6SU259V5cn963x1rNd1MvaZkS9pb3qUNhgT9uo08p9WQ9hszymFwoetvQjmacI84qFtXZU22Prvph/9DhYHrdlrhInc3vHrS35ivpY2iO+yy2n7aqX3tY/miKeln1680Zec9LrN0bO60KEaTGx5ZgWN610evWS/UKGec1blqvXr9R1yc58I/N3x/C/Ue+OtbehztYmYDEoc2PTmzjUHVu9L/7FaqXRGsBa8UReWnEt66IuU+5bS6cn+GRaa6EtA1crvbDZWrli0tDaRD208svqmGBv1KZVth5va/ZbE1zW0mmVL49lVW8ZTx0KTva0jTqt3Bd52GOzLf1Itp89+Up7RJgdFqKs3NqsMVXbqd639kdJ1Ecd1559YUtWm1Z+Io09/PXaVW9+E2Xasol89eyzTJ8fnPT6jV699eKr66JVX3U6W4SWVh7imLDLctOKqy7PMr78nh+8RdnCNi2btY7p9UtZB4b/EbBtRP4X3+32surw4nd7L1WpIYq0ehOeVueWx7ROOFoD2MhJSV0PIXCkbdkNhbC3tmnlm9XEoCU29bwZWvlrHbN24rZmf1a/aZWl1abWTgbW/gAZWW8927WOy2OWbSOPq0Otfq7+XWvfFgGUHyyyan9bfs8OD8FI1Fdry2p+0+JreSwr3pbxxffs1EOvHL35U3jFrG3idy3btFjlFyet8S/qZOS8bm1+0eKlPpZbYjO/eOdmv7TW99zxN4rNLFpdb1CrB5jYF4PDmkdJr5jcGFTSFq2JSc9+rbiWNsp81aFeOmvliMlLfsSlN2veYmsM1XbYum85+QmhqJVWnLCEjSK+/Oi1jYhrxKZllyVvPc4irTURbHS9tWzP6phl22QV357fLfNWt1d+sLBsR7U9tu5nJQLEuBLlaJ0wtcrP6nKpyEek08tT3R7CNr1NHS+n+1rtqjdOxXFrm146yz9s+clJq91EnfTmAb34ag5abaBOpyfCtdJZHtOavy3jiO/q8tS2if385K1lqy3HtPqlZb3c/TvFpg09QAwMWzqcHES2djzh1dTLVwga9T9zkafWSUSdXmsAGzkpWaKTtoiTnuWEbRlXry45OWkJZuIEIvKQnivLyU/EkXbKUByzjCft1TvBWxN2Mq29obRHHVq2qZb9In5WJ1atdLlZb7XNWvuirKzaRiud+phgIceE6NeyjdVx5L619YT5wcKyHe3tGyK+lt2ivmIsWfZfMbcIBpKHVv+wJz9RvmCul0Yc19ukDXphTttVTxxZs0nYqven17IeenXW4i7S5iYnvX5j9Lwu8pcfrXYTdZe/y9CyD0qOWun16iXS5Cdvta057Zey/gwzCFBs2tgT9MSRunOq90VHzeryujUPi97AFScNdTnqfa0BLCYCdRy5rxXXEoWMqw6tpROTflYiU5ahd4Kwlr/aDst90T5Z8db7x5yVcNQ6KYnycnuzrJP4ruYh9rXiaF32U9uWF/XWskses6VthL0yvlaoJZZEGj0mam6OwELPHrVt1vatzRXW0ol5RJQtRbqMq9cnshJoIj+t9hHH9Ma+XnxxPLfaVU+g6M2jevWwHEv5zUmv3+TlvK7Vfnp2yf6lDu1Jn9+8pa251S/VHNx9n2LTjh5gr+AUE6DeBCyKFQNWdm51aM0rI9LpCU6tCSAvJyU7UCpR1XWW+1p1kPnKOJah4JyV0BR56HnCZP56oR5vvfjZPW5ZL/Fd8tDzsNoievOi3lq2i2O2to1gppeH3sQv0uj9adHjkl8sZDtmt2+I9Fp8svqjpFeeHgdrVxZkXnrjQeSptWnZLY7lZrvq2aQ3l6q9vmr7LOfr/Oak12/ycl5X85H7enbZ2v566fObd273Sy0e7nqMYtPOlheTsd6/aDkQLUPLCUwWaRlPftf7Ny7TiVDGVYdaAzgvJyW1fbbsq22X+1p1kHnJOJahpddGxrcMtdpNT5So0+oJPcFWvYl2E8ey+ugJY8t6ie+Ch14b2mK7sM/oeosytGwXx2xtG708bKmjXtnqtpH7+cXCWr+WtlkL9eqo15es5SV+y0l+egJfXAHQ2rTKyu12tdcmUb6WXZb2a8URx2zhbq9NWmXp9Ru9OUEvvrpe9pQj0tkbX12Wvem1yhLH8op3bvdLSxbu/J1iM5utb4/oFCc4rcGiN7BsMUkrrdZEk5eTkp7davEluMmPrXWQ+WrFt2VysJZenCClPXqh4KpVtqiX3PQu/2ilE8ds7Q+iflqX8UWfsuVPibBPy4bcqresv1YZ9rSNnp1afVqWKUOtssUxrU0rbl6wsKUeWvaKY3qXfIXd2dn08hN9ypZN9F0tjvYwt4WHPWUIu7X+SIg8LMeanv2WnllH5pSX87pWO9jSfrIv2ZrekXnLuohQqz7iGDfrBEjIOp8sfxUiQ0sMWHZIy0tGOZkshFGW+YvvWhNATsqxtQxLSGLSEJepbOFiWYZWHWT+lnH16izjq0M9Dlp52npM5Ck3IVRtTSfiqdPKPOxJL+IKzlltRtdblq9lu7W2lOnUYXbz0EonjlluzsRCbbue3fbylXnmRn62MhdlasW1xXatdFrtKuuldyndcqmB3vpXyytQjswpJ7ZpcbXWHvbGl+0hQ1vT56RO1srS6zO22iXzlqFWOr0yZBqGwL0zMqlki4CYwPT+WYuOaOk1yOnA0urwWhNGTsqxtQw1ML0JXysvrWNadZD52xtfphOhHgetPG09JvKUm1FiU8+zKWy0xXNodL1l/bWYWWtLmU4dZjcPrXTimOXmTCzUtuvZbS9fmWdu5Gcrc1GmVlxbbNdKp9Wusl56l60tx4neukCZjwwdmVNObNPiaq097I0v+cnQ1vQ5qZO1svT6jK12ybxlqJVOrwyZhiHFZq72AeFpsiY4xWCSW04HllaH15owclKOrWXIOolJXSuNPce06iDz18rHWnyZToR6HLTytOWY5Z8Ho8SmqJ8120W51jZraW2pp2Ucy3rLsi3jie+2tk1O89AqWxyz3JyJhdp2Pbvt5SvzzI38bGUuytSKa4vtWum02lXWS4R68686jla+lpfQRXxH5pQT27Tqb6097I2vZi32bU2fkzrJMrXKEse0Nq241jjIPLTS6ZUh0zCk2Mz1PmBt7Z4YTHLTG1i2rsPS6vBaA0WvHK240jYZ2lqGiK93d6fIQ5QlRJHwPAh75Mee/EUZ9saX9RChHgchkKU99oTqvMW+WAcmTliirll99O6QtVY/PW+MSGO5Jk1tm9H1lmVZs13GySrMbh5a6cQxy82ZWKhtt2a3Op6t+3r52Tr3iHJsZa4XN7vzj1a7quutd2VFXiLXm5/l7+q8HJmTnm3Z5WotnVZbW4uvZmhP++vVyRX6pSUTd/x+74zsjhRyuc5ag1McE4NJvenFU8fR29dKqzUB6A1grbiWZdlahkinFVccs6yzugytNNbssje+uiy9mwKsladOnxf7WdVPz2tjrQ55Ve+sbLeFX3bz0EonjlluzsRCbbveGNaqozqd3r7ejRi25qdnj+Xlalm+VvtY67PW0mVlo96ldOm51BOjskx16Mic9Nogu1ytpctu+0mWtqZ3ZN6yLiLUqk9W/VKd3l33752R3ZVELtVbbxIQnVEMJvWm12nFhGlt0/t3rjVh6J1g9S6HynLtKUOvzmJit7Zp1V+rDjIPe+PLdDLUSi+OOcqmZZ+ah16biHSWN0Go66SVb27XW6sMte1qe/T2s5uHVjq9+tkTV8/OrI5rlWEvC8sytPIUx7KaKyzzkd9zkp/eVQy98a5Vli08tNKJY1lten/KRDqt36QQ1cpXzwZbuBvJKS/mdclDi4HeHwuZRh1qpddrf6244lh+886qPsJGbtYJkJAVPkJEicnJ2oncMrne2j0tcScGnNbg0huIoixr//700mmVIY6J+mltYmDrpdEqQ09sZrWeUKsMrfyljfbGl+lkKPLWykPrEppMk5ehlm2WPPTqIPqXOAFpbXppcrPettiuZZv6WHbz0EonjmltzsLC0na99dCW/cMynfguRI9lW+txsCa8ZN56T5mwLEPG12ofW+zWSqfXrrIsEep5L/XEn57dIi9H5qTHJ7fmdclUrxz5e1ahVnq99ndk3rKeWvURx7hZJ0BCVviohaOYYK1NSiIbvUdqiI6o9a/fWnytssQxrX/msvPrDWC9k4PWv1NrNolytMrQE5tictfb9E4IWvnLPGQ91aG1+DKdDPXqJphaep1lGstQCDq9ydwyrr3f1fWS+5b10/NoiPiWcWX5eVFvaa861LNH2mUZqtPKfVvykHEtQ8v8xXdnYWFpu57dos5640z0aSlSLTlay09r7pH26I1brT/TMo1lu4jvlvbIuOpQK504ltVm7c+yVp7W8nNkTkbP65KLFjNxzBZvo8hDK71e+zsy76x4yN8ZahPIeuRqp3OLo2qxqR4wYqCI3+RHTPZ6A1+m0xIz1oSDSKcuR540ZH5aod4AtnZziThJiN9tqYO0ybLx9eqhJeJEXGv26NVBlGlPnS1tlN+FTVr5iOOiPYV9lpsQl2ISVNtthODUskuLh16/FOn1TgBG19tW2y3Zqr9nNw+tdOKY3uYMLCxt1xtjsu5i/pHzkQjVfVXE0epHehxEfCEqRV8S/Vx8hAC1NseJMvU2aaM61LLHMr06vnrfMp7Wd2t1U+clOGW1WcsrPzlZtrG6XsJm8XtO5nXJRe/cI8oQ+Yu2FxzEd63znNouuW+t/R2Vt+Qh62AZyt8ZahPQn5G147vVUTGILDtUdr6LAam36XkKslOO3gAWJ4vs5KeVRq8MaycikUZ+tPJUH9PLX/BTx5P71uJrMbf2z1nmaUuYn2JT1MvaCSA/6q3FzN62yW4eWunEMb3N6D6gZY+9LLRsz8l8pFV+bnEQfdHall0eWumstavaBlvnVWteXJmfo3LKi3ldMBDnL722sDyuNS9axhHftfqjo/OW9mnVRxzjZp0ACVnhIyYivY5l63Ex6WW1Wfsnp1WOntCwNoDFb1p56R0TNmlNsnpl2HvpSpSrVW+9/AVDLVutxdfjbuuJSKs8eUxrUtUrz9bjMm91qFc/aycaPW+NkfVW2yz39WzX4yHTqUNb8lDHV+/rlSOOOzoLPdv1xr663lr7RvWJrISmqIeWPUa1q+Rm63wk42cV5rS/GMVJcNTiq3fM3nldcMnKq64uS2teVP8u97Nqf0flLXjIOliGWfUhd/+dYjOLHmDPvzp155ODOovslZ/FpQct4aXOT+7LQSq/q0P5m16Ztp6o5MSoJWislWGP50WWobZf7FvL3zJuVvH1OIjj9thqWa5oKyM2y3Kyqp+1vql1OcvIettruxa/7OahlU4cy2ozqg9o2WOtX2dlp+Xv1i6fapUtrjro9QeRd3Y52FonLZtsSauVThyzddNLL4/rCXC9/B2Vk9Hzuj19JLfEpj1lyvaUoS19S+Qv46tDW9Kq46v39foNj2cQsH3kujEx8c9OnNitXSqWnU7EEXG11v5ZQyjiWzuJiHyFp1Fusjx1aMtAsfaP0VIgC5ssRbBIb20THgVrnER+YtKWm2X+1k4AWvlmZY8sRysU9RPpLW1QM1Xvi0ldtIG9batVttax7NRP70SjNenLMo2od3Zsl/bIMLt5aDGwZSyIch2VhWSiF4qrLlr1VvdXwVM91vTyUnNQp9fbF2PUWv+yLCc/2lXYYE0cijEv5ip7N9lf9Nioj+cVJ1EHo+d1UYaY+6zNlXpjLrvtL8p0RN5a406v7vb2L1eOT7FpZ+uKzi8mKTGRqT/imDXvga3FiPzFiUSdt9bErp7U5L6tHd7WMqTNIr6WDfJ3rVCwsKUeIq29+QtbcoO12m6Rp6W9og3EMXvrrs43O/vZqZ/gkR07c7ve2bHdklF28xAMctIvHJGFJRvL72LsWM5Hos/mlIMQFuo5SOwLPjnZ8qtdhc1yfOSEi2XdRX0ciVNezOuCgWW9Rf8TZWe1Zbf9Zb6W5cr+KY7nZMuuXaIv5WZ/ykkdnCEtxaYztJKGjVJgqkNbxaZGdjxEAiRAAiRAAiRAAoYQoNg0BKvxmapFptyn2DSeO0sgARIgARIgARKwjwDFpn28HCa2FJjqkGLTYZqHhpAACZAACZAACWQSoNh00q6gFplyn2LTSRuTZpMACZAACZCACxOg2HTSxpUCUx1SbDppY9JsEiABEiABEnBhAhSbTtq4apEp9yk2nbQxaTYJkAAJkAAJuDABik0nbVwpMNUhxaaTNibNJgESIAESIAEXJkCx6aSNK57vJZ8zJkIjHzbupIhoNgmQAAmQAAmQgAMQoNh0gEagCSRAAiRAAiRAAiTgqgQoNl21ZVkvEiABEiABEiABEnAAAhSbDtAINIEESIAESIAESIAEXJUAxaartizrRQIkQAIkQAIkQAIOQIBi0wEagSaQAAmQAAmQAAmQgKsSoNh01ZZlvUiABEiABEiABEjAAQhQbDpAI9AEEiABEiABEiABEnBVAhSbrtqyrBcJkAAJkAAJkAAJOAABik0HaASaQAIkQAIkQAIkQAKuSoBi01VblvUiARIgARIgARIgAQcgQLHpAI1AE0iABEiABEiABEjAVQlQbLpqy7JeJEACJEACJEACJOAABCg2HaARaAIJkAAJkAAJkAAJuCoBik1XbVnWiwRIgARIgARIgAQcgADFpgM0Ak0gARIgARIgARIgAVclQLHpqi3LepEACZAACZAACZCAAxCg2HSARqAJJEACJEACJEACJOCqBCg2XbVlWS8SIAESIAESIAEScAACFJsO0Ag0gQRIgARIgARIgARclQDFpqu2LOtFAiRAAiRAAiRAAg5AgGLTARqBJpAACZAACZAACZCAqxKg2HTVlmW9SIAESIAESIAESMABCFBsOkAj0AQSIAESIAESIAEScFUCFJuu2rKsFwmQAAmQAAmQAAk4AAGKTQdoBJpAAiRAAiRAAiRAAq5KgGLTVVuW9SIBEiABEiABEiABByBAsekAjUATSIAESIAESIAESMBVCVBsumrLsl4kQAIkQAIkQAIk4AAEKDYdoBFoAgmQAAmQAAmQAAm4KgGKTVdtWdaLBEiABEiABEiABByAAMWmAzQCTSABEiABEiABEiABVyVAsemqLct6kQAJkAAJkAAJkIADEKDYdIBGoAkkQAIkQAIkQAIk4KoEKDZdtWVZLxLIZwKJixLRuPGv6NkrHEuXrsTlyzfz2SIWTwIkQAIkkB8EKDbzgzrLJAEXJnDs2DE0adIEBQoUwPsfl8KekzUwZlx1DIz2xOxpC3D+/HUXrj2rRgIkQAIkYEmAYtOSCL+TAAlkm8CQIUNQunRpRWgKsdn4q7exYk59HDpVFXuOlca0KXXQP8oD0ybOwdlzadkuhwlJgARIgASchwDFpvO0FS0lAYclsHv3bnz33XdmkVm8aFE0q/8xBjTzxcCmwRga2AiJU9/B/hOVFdE5eeIz6POXJxbMXobLV247bL1oGAmQAAmQQM4JUGzmnCFzIAG3JtC/f388+eSTGULzvgJ485k66PpTI0wK6YDEyOFYEj0KE0Ii0b9JIP4J/BWLp72Dg6crYdehMpgw9gUMiDJh0dxkXLlyx605svIkQAIk4KoEKDZdtWVZLxIwmMCWLVvw6aefmr2ZZZ4sAc8Gn2G4pwmzO/VGUr8E5bOs71gsjx2PxVEjkBDYAzGNTRge9hOS5r6Og6crYufB0pgw9nkMiPLDornLkXbNYMOZPQmQAAmQQJ4SoNjMU9wsjAScn8Dt27fRs2dPPP7445nezPvw3vMvoGejppgc2lHxZibHjseyvmOwtM9o80eKzsTIOIwL7IH+TfwzRecbiujccbCUIjr/6RuG5MXrcC3d+VmxBiRAAiRAAgDFJnsBCZCAzQTWrVuH999/3+zNLF+yJLw/+RwjvAIxp1NfszdTLTIt95f1GwshRhMj45EQ2BOxTTI8ncnz3sChc+WxdU9ZTBz1Oob0aYNliWsoOm1uHUYkARIgAcckQLHpmO1Cq0jAoQikp6ejU6dOePTRRxWhWbDgA/i47suIatIMk8M6Y0lUPJJjxmNpn7u9mZZCU/1diE5xeX1RZBxG+3VDTGNfjGz3PVYuqaeIzi27yiJhxKsY1Ls1liauQfoNh0JCY0iABEiABGwkQLFpIyhGIwF3JbBixQq89tprZm9mlXLlYfq8IUb5BmNulxgkx4xTPJpqIWnPfoancxwW9hqG0b7dEPubD0a2F6LzVRw6Wx5CdI6NfxVxA7pi3b87cIs3r7trV2S9SYAEnJQAxaaTNhzNJgGjCaSmpiIiIgIPPvigIjQLFSqEL+q9hj5Nm2NqRFcsiR6hCE17vJnWRGhS5uX1hb2GY7Rvd8Q0yRCdq5bWw+Hz5bBpRxkkDH8XIwb0QMqanbjNm9eN7gLMnwRIgARyhQDFZq5gZCYk4FoEEhMT8fLLL5u9mbUrV0Fww28wxi8U87rGKiJTeCSticfs/iZEp7i8vqDnUIzw7oR+jb0wpus3WLOqLg6dL4sNW8ti7PB3MXJgT0V0uhZ51oYESIAEXI8AxabrtSlrRALZJnDu3DmYTCYULFhQEZpFihTBd2+8hdhmLTGtdXcs7T0qc23mf3eZZ1dUZpVOPDppeew4zO/xD0Z4dUZMUy+M7fY11q6qi8OZonP00LcxcnAUtmw8kO06MyEJkAAJkICxBCg2jeXL3EnAaQjMmTMHderUMXsz61Spgjbf/oixpnDM7z4gw5vZ1xhvpjXhKUSnWBc6v8dQjPDqgpjfWmFst28U0XnkQhms21geowZ/jJGD+2Lzhn1Ow5uGkgAJkIC7EKDYdJeWZj1JQIfAiRMn0LJlS7PILPr44/jxrXcw8A9PTG/bA0v7CG/mOEMumVsTmZa/SU/nvO5DEOfRAf2aeGJ8r6+wIeV5HD5fBmvWV8TIwR9jFEWnTkvzMAmQAAnkDwGKzfzhzlJJwCEITJ48GTVr1jQLzXJyfrUAACAASURBVBer10DHH35Bgn9rLPhrUL55My2Fpvq79HTO7TYYwz06ILaZB8ZHNkRKpuhcm1JBEZ2TRg7F3l0nHYIzjSABEiABdyZAsenOrc+6uy2BY8eOoVGjRmaR+WSxJ9DkvQ8wuIU3ZrTrhWV9xjiEN1MtMi33zaKz62DEeXREzO8tMSGyoeLpPHS+DFavfQoJQ77BlJHx2L3zhNu2NStOAiRAAvlNgGIzv1uA5ZNAHhMYPXo0KleubBaa9Wo+jS4/NsKEoLZY2HOI8nYfy1dNWgo9R/ouRefsLgMxtHkbxPzeApP6fonNW5/BofMlsXJVJcQPaIhxw4dhzy6KzjzubiyOBEiABPi6SvYBEnAXAgcOHMCPP/5oFpmln3wSLT76BENb+mJm+0iId5cnOcDazOwKWWF7cr8EzO7cH0NbtEH/P5tjSuxn2LxNiM5SWLHqKYwY2BDTE8bi6OGL7tLsrCcJkAAJ5DsBejbzvQloAAkYT2DQoEEoU6ZMhtC8rwDeqfMcuv/SBBOD22FRr3+czpupL0gzLv8Lb+fsTgMwtHnbu0Tn4fMlsXx5FYwa8AtmJozHkUPnjYfPEkiABEjAzQlQbLp5B2D1XZvArl270LBhQ7M3s8yTJdCqwWcY7mnCrA5REA9QT4pJyPc7zfXFY3af55khOpNjEjCzQywGN4tATLM/MW3QJ9i+uxYOnimFpKXVMKr/L5g+dhwOHzzn2h2BtSMBEiCBfCRAsZmP8Fk0CRhF4NatW+jduzeKFSumCM2ChR7Ahy/WRa9GTTE5pAMS/x6O5NhxWNp3jAsKTbVAzfR09h2LGe1jMOSPCAz0aIaZQxtg2+5aOKCIzuoYPeAXzJk0DcePphrVJMyXBEiABNyWAMWm2zY9K+6qBDZt2oQGDRqYvZkVSpWG3+cNEd/KH7M79VY8meIyc+57E9Uiz8H2+45RxHVSvzGY3j5G8XQOaNkMM4Y2UDydB86UxJLEGhgZ8ztmT5yO48coOl11fLBeJEACeU+AYjPvmbNEEjCEwM2bN9G1a1c88sgjitAsXLgwPnupHnr/9gcmh3bC4si4jFdNurw304rQFaIzZpyyfGBq2z4Y2DQU/Vs0w6y4j7HrYDXsP10CiQtqZojOCdNx8sQVQ9qKmZIACZCAOxGg2HSn1mZdXZbA6tWr8e6775q9mTUrVkTA519hlE8Q5nTu657ezD5Zic7xWNZ3NKa26YNBv4dikPdvmDf6A+w6WB37T5XEonk1MXZgcyTNW4IL52+4bN9hxUiABEjAaAIUm0YTZv4kYCCBtLQ0tG/fHg899JAiNB988EF88/qb6Pd7C0wJ74LF0fEZazP7uPraTCvC0oroFM8TTY7NEJ1TWmd4Ogd5/YZ5Y+pj16Fq2HeqBBLnPYOEAX5YNnsJLlyg6DSwOzNrEiABFyVAsemiDctquT6BpUuX4uWXXzZ7M5+tXAVhX32H0b4hmNslJuNVk/3GutfaTCvC0toa1QzRmfH+98nh0ejfJAiDvJpgfsL72HO0CvYcK4WFs57H6P4+SJyViPPn0l2/g7GGJEACJJBLBCg2cwkksyGBvCKQmpqKkJAQFCpUSBGaRYoUwfdvvK28I3xqRDcs6T3S4V81aU345edvUnQu6T0Kk8KjMOC3IPzj3wgLJ72LPccyROe8mXUwZoAvli1IxsWL9HTmVb9nOSRAAs5LgGLTeduOlrshgXnz5qFOnTpmb+YL1aqj3fc/YawpDPO69VcumYs3AeWnYHOFsoXoXB47HkuF6AyNQv/fgjDE1AiJk97DkVM1cfR0eUybVgdhrX/B6NHTcPHCdTfsjawyCZAACdhGgGLTNk6MRQL5SuD06dPw8fHBfffdpwjNYo8+hl/feR8D//TEtNbdsbTPKHozs3kJ3Zo4lms6l0SPxJTAvxD7qy+afv4SIvtWw5Gz1bHnaDn0H1IFoWE/Y8yYabhET2e+jhMWTgIk4JgEKDYds11oFQmYCUyfPh01a9Y0ezNfrlETXX5shARTOOZ3H5B5gwu9mdZEY05+W9Z7JFZFxWPOyAXoOn83Pg6NRblqL+PN10pjyPDqOHGxJvYeLYfYwZXQul0TzJq1BOlc0mnuv9whARIgAYpN9gEScFACx44dQ7Nmzcwis9QTxfF7/Y8wuLkXprXpgWV9RtObaYA3Uy1MV0TGQXg3h0xZh8DVl+Cz8QbCdgCBy0/hk+C+eKpmPbz1ein8M7wmjl+oqXg6Bw2vibbtPTBjBkWngw4tmkUCJJDHBCg28xg4iyMBWwhMmDABVatWNQvNN5+pg24/N8H4gDZY0GOw8nB2rs3M3uOO1GJSbz8peiRWRg7H9GGz0GXxYXilpMNv7RX4r0lVPgEp6QjfCQQmn0R97+4oV6mOIjqHj6iBU5dqYtv+8ugdWwut27ZUROd1ejpt6faMQwIk4KIEKDZdtGFZLeckcODAAfz8889mkVm2REm0/OgTDG3pixnteiletqSYjEf06AklHs+ZCBXezKX9xmLQtBQErEmFd8o1s8iUYlOGARsyRKdp8RHU9+qGck89gw/fK4mxE2rgzJVaiuiMjq2JDp28sWDBKtzkzevOOTBpNQmQQI4IUGzmCB8Tk0DuEYiPj0fFChXMQvPd557HX7/8hglBbbGw55DMO835cHajxHSGNzMOU+PmotPSo/d4M6XA1AoDNlxXPJ2mxYfxvkcXlKtYE++9XQxjJ9TCmSs1sW2fWNP5HDp0MmHe3JUUnbk3bJgTCZCAExCg2HSCRqKJrk1g9+7d+Prrr80is0Kp0vD+9AsM9/TDzA6Rynu8k2MS+DgjA9dnCm/m4pgExZvpv/YyvNfrezO1xKY8pojOXYDfggN47ZdAFHuiAt558wkkTKyFc2nVsGFHOfTq/RzatTNh/nx6Ol17ZLN2JEACkgDFpiTBkATymMDt27cxYMAAlCpVShGaBR94AB/XfRmRjX7HxOD2WNRraOad5vRmGunNXBEVh0kj5qNd0gm7vJlSYGqFgRtvIGIn4DN7F179OQhPlKiEBh8+gamzauBcWnWkKKLzWXTrHoaVK7fmcc9jcSRAAiSQtwQoNvOWN0sjAYXA1q1b8emnn5q9mZXLlEXAF18j3tOEWR2jFW9mUj96M40SmeK5pMKbmRiTgP4zNsFv3RX4rE/TXZupJShtORa46SYidgE+c3bhtUYhKFHqKXz2SQlMn1sT565meDr79q+Hv3p0wPLlmzk6SIAESMAlCVBsumSzslKOSuDGjRuIiopCsWLFFKH54IMPouGrb6DPb39iYkhHJEYOU7yZS/vSm2mU0EyOHgHhzZwwapHKm3k514WmWowK0dl6F9Bq+la89E0rlChZHl98WhIzhOi8Vg0rU8qja4+X0Llza6xYscVRuy/tIgESIIFsEaDYzBY2JiIB+wmsX78e9evXN3szaz1VCSFffYsRXgGY1akPkmISQG9mzu4ktyZQl/UW3szhWBQ7Hv1mbYHfuquGeDPVItNyP2jzLUTsADwmb0Ddrz1RqlQ5/PJTWSxKehrnr1XDivXl0OWvuoiM7IqUlL32dzKmIAESIAEHJECx6YCNQpNci0BaWho6deqEIkWKKELz4SJF8M1rbyD295aYHNoJiyPjMryZfejNtCYWc/JbhjczXvFmtl1+UlmbaVprrDfTUmj+9/0y1KLzxYYeKFuuHH76sRQSk2vjfHqG6OzV+010/6sz1qzZ6VoDgrUhARJwOwIUm27X5KxwXhJYtWoV3nzzTbM387lq1RHxzQ8Y5R2E2Z37Km8AojfTWG+meDj7wgET0XvO9nzxZv4nMjMeCP/f90zRuRNoPm41nv2wEUqVKIkfviuFRUm1cf5aFSSuKIu2HV9B584dsGb1jrzsuiyLBEiABHKNAMVmrqFkRiTwH4HU1FS0adMGhQoVUoTmY488gp/efg/9m3lgSlhXLI4eobwFaCm9mYY90ik5Kh4rouKRMGYJWq84k8/eTEuhqf5+GUFbbiNiO/Dn6BV45oNf8WSxEmjapDT+XZ8hOhcuL4vW7V9GZFRPbN1y+L+Oxj0SIAEScAICFJtO0Eg00bkIJCYmom7dumZvZt3qNdHhh18w2icEc7vGZjycvd9Yw0RWTi43u0JasTZTeDPnD5yM6Lk74Ls+DT7rcv9O8/88lGrhmIP9tZcRvOUOWkvRWb8JypUpg+Z/lseqFCE6KyNxRTl06/EOevfujW3bKDqda2agtSTgvgQoNt237VnzXCZw/vx5BAQEoMB99ylC88liT+C39z/EwD88MTWiG5b0HqlcNncFQeeodRDezOXRIzA6YRnCV551YG+mFVEqROfWDNHZdPgS1Hr7e1QsXxYtW1TAqpSncS6tEmYvqoA2Hd5DdHQfbN9+JJd7MrMjARIggdwlQLGZuzyZm5sSmD17NmrXrm32Zr769DPo+lNjjPELxbxuAxSRuawvvZlGiVSzN3PQZETO2wWflDT4rrtq6OOMct2zucZCgCqiEwjfcgtNhy5C7Xd+QKWKZWEyVcKG7U/jzNXKmLmwPFq3fxcDBw3BwYPn3HT0sdokQAKOToBi09FbiPY5NIEzZ86gVatWZpFZ8oniaP5RAwxp7oWprf+CeHh4csw4XjI38FWTy6Pikdx7JEaMX46wVefgnXINpjX5dae5hWC0FJDZ+b72CoK3/ic6n33vR9SoVhYBAU9h485ncOZKZcxJrIiuPT5RROf+facdeszQOBIgAfcjQLHpfm3OGucSgUmTJqFq1apmofnWM8/ir1+aIMEUjvndB2a+apLeTKO9mXMHTUHPBXsVken03kxrYlQlOhv3n4UqL36EyhWegH9ARWzcIUTnU5g2ryLC2zRATMxg7Nt3Kpd6OrMhARIggZwRoNjMGT+mdkMCR48eRdOmTc0is1zJUvD65HMMbemDaW17YFnf0fRmGujJFOJVeDOT+ozCiPErEPrv+Yy1mdaEmiv9JkTnNiBswzX8FD0ZlV6oj4pliiI4pBx2HKiFU5efwqSZFdGm/aeIixuDY0cvueEoZZVJgAQciQDFpiO1Bm1xeAJjxoxBxYoVM4TmfffhwxfrouevTTEuoA3m9xiccac5XzVp2LIBuTZz9j/T8dei/a7vzbQmktddReh2IGzjNfwYPQlP1amPyuUfQ3hEeezY/zROpT6FKbMro3vP7zBiRAKOHr3o8OOLBpIACbgmAYpN12xX1iqXCezduxc//vCD2ZtZsVQZ+H3WEMM9fDGj3d9Y1m8Mkrg20zCRqXgzIzO8mXETVyF49UV4pVxz7huArAlJe37LFJ3hm67jm+6jUbr666hcsShat3lK8XSeuFge46ZWQljrrzF06BicOJGay6OD2ZEACZCAdQIUm9b58FcSwNChQ1G6dGlFaD5QqBC+fPV1RDVuhvGBbbGw5z+ZazP5qkmj1mYm9R6JlX8Px4yhs9At8SB8Uq7Bd90VCk1LQbruKsJ2AKHrLuPrriNQ7um3UK1SMXTtXh37jz+No+cqYuS4Soho+w3GJUzHhQs3OLpJgARIIE8IUGzmCWYW4owEtm3bhs8//9zszaxWvgKCGn6DOE8TZnaIQlK/sUjqxzvNjRKZIl/xBqBlfUZj6OQ1CFp9id5MS4Gp8T1gfRrCdv4nOivVeQcvPFsSPSOrYf+J2jhytgLGTKyKrt0bYcKEmTh/Pt0ZhydtJgEScCICFJtO1Fg0NW8I3L59G/3790fxJ59UhGbhwoXxzWtvom/T5pgQ3B6L/h5Kb6bBNwAlRY/Eysg4zBg2C10WH4J3Sjr81tKbac+zPaXoDF6bii/aDEL56q/gudrF0TOyKvafeBpHz1bA8DGVEBQi1nROwrmzaXkzwFgKCZCA2xGg2HS7JmeFrRFISUnBhx9+aPZm1qlSFWFffYf4Vv6Y2TEayTEJSOqXYOjaRCM9hc6Q94rIOCztOwaDp65DwJpU5SYge0QW4979rE+z6Fx5Fp9HxKJc1ZdQ5+liiIyuguPna+HAyfIYOKwSwlv/hMmT5+LSJV5etzZH8DcSIAH7CVBs2s+MKVyQQHp6Onr16oXHHntMEZpFHiqCH958B7HNWmJScEcsihyueDOFCHIGweaMNkpv5rThs9Fp6RHlcUb0Zt4tHHMipANSrimX14NXnsNn4bEoXakuXnmhOPoPrGYWncNGVUfHzk0xefI8pKbedMGRziqRAAnkBwGKzfygzjIdisDq1avx1ltvmb2ZL9Wohbbf/oiRXoGY3bkvvZkGXzIXwlh4Mxf3G4uB01IyvJnr03gDkMZ6zJyITZnWLDpXncNHpr9RokxtvPScEJ3VcfRcTew7XhaD42oivPXvmDhxHq5cvuVQ45XGkAAJOB8Bik3nazNanEsELl++jE6dOqFIkSKK0Cz62GP45Z330b+ZByaHdsZi8RrEmPFY2ofeTKM8pYo3MyoOk+PnocOyY/RmGiQwpdBUh1J0BiadQH3fHihVoQ7q1S2BIcNq4mRqTew8VB79BtVEu/YtsHDhKtzg1fVcmnmYDQm4HwGKTfdrc9YYQHJyMl555RWzN/O12s+g84+/YpRPMOZ0jVHeACTuNjdKZDHfURnezJgEDJi+AaZ1V+BDb2a+eHMDNqQjfBcQmHQcH5l6oULVF/HuW6UwYmwtnLpUEzsPlsPAYc+g219+WLjwX9yio5NzKAmQgJ0EKDbtBMbozk3g/PnzCA4OxgMPPKAIzSeLFkOz+h9j4B+emBzeFUuiRyhvAaIYHG2Y0E6OHoEVUXGYOHIh2icdz/RmXs4XoaX29Ln7viI6dwIBS4/hnT/boUz5mnjv7ZKK6Dx5sQZ2HCyH2CHPoH0HX8ybuwI3uaTTuSdDWk8CeUiAYjMPYbOo/CWwYMECPP/882Zv5pvPPItuPzXGGN8QzO3WX/FmLqM30zCRmfGqyTgkxo5HzMzNMK27Cm96Mx1OZAdsuI7wnYDv/L14p1kblC5XA++9XQJjxlfH2as1sHl3OfzdpzY6dfHHsmUb6OnM32mNpZOAUxCg2HSKZqKROSFw+vRp+Pr6mkVm2RIl4fHxpxjS3AtTI7pjae9RitCkN9Nob2Y8JoxahHbJJxVvpmktvZmO7E0N3HgDEYro3Ie3m7VGqTKV8eF7j2PitBo4l1YDm/eUR8ygF9GzVziWLU3Bnds5GaVMSwIk4MoEKDZduXVZN0yfPh21atUyC813n3sBPX79DWP8wjCv+4DMh7NzbaZRQlt6Mxf1n4A+c7bBb/1Vrs3Mw5uAckPMKqJzF+AzZzfqfuOFxx4vifffKYoJU2vgzJVq2LirDPr0r4sOHUOwOHEdblN0cuYlARKwIECxaQGEX12DwPHjx9GiRQuzyHyqTFl4f/I5hrXwwdQ2fymXipNj+KpJo0SmyDc5SqzNjMe40YloveI0vZlOJjIthWrgppuKp7PV9K144WsvPFa0DD54rximzaqNc2lVsXpTOXTt+Ty6dW+DdWt3u8ZEwlqQAAnkCgGKzVzByEwcicC4ceNQuXJlRWjeX7AgPn25Hnr92hQJ/uGY/9cgvmrS4OdmKt7Mv4dj/sBJ6D13B/zW0ZtpKdyc9/tlBG2+hda7gFYztuKl73xRplwVfPdNWcxNrI2zadUU0RnV71VERXfBpo0HcPzYaXTu3BkHDx50pGmCtpAACeQhAYrNPITNoowlcPjwYTRu3NjszaxWvgICv/wacR6+mNa2F5YJbxu9mYbdAJThzYzH8ugRGDt2KcJXnqE308m9mfqiOFN07gQ8p2xC3S9aoGyZivj+u3KYt7g2zl6tin83lsWAf+rjrbdfQ4EC92HfvsPGTgDMnQRIwGEJUGw6bNPQMHsIxMXFoXTp0orQLFSoEBq++gaim/yBcQGtsaDnEHoz88KbGZnhzYyau1NZl+mz7qrD3WmtL55y77WQ7laG8HRGbAdajl+Ll77ywFPVa6PRb7WQuPw5XEivglUplREQUg3tO4Rjz+6T9gxrxiUBEnARAhSbLtKQ7lqN3bt347vvvjN7M59+qhJCGn6LOE8/zGgfCfEoo6R+CYZ684xc9+gMeS+PyvBmjhyXjLBV5+CVcg2mNbzT3J1Ep2jvsD1Ap/3A+01Nynh89LHH0dKrNlamPI+LN6pj9qKiWLnGhJu3KDjddb5mvd2XAMWm+7a909d80KBBKF68uHJiK/LQQ/juzbfR7/fmGB/QBgt7/aN4M5f25asmjRKsGXeaD8e8QVPw9/zd8E5Jgy+9mW7mzb0E//VXlTcQ+c7diRc/+c78woQCBQooY7NYseIIDn8Nx85+iD1HHsbOg7Vx5kJv3Lp13unnIFaABEjANgIUm7ZxYiwHIrB582Z8+umnZm/m81WrofU3PyDe04SZHaIgXjNJb6Zxz8wU4lV4M5P7jEL8hBUIVbyZ6TCp1ieKB7abNt6E/+bbyse04Qb8115xMyHm+pfmg7cC4Ztv4KsOsSheoqR5TEqhKcMypWvg4sUzSL2agL2HX8fm3fdhz+GXce7SP7h1+5IDzS40hQRIwAgCFJtGUGWehhC4c+cO+vXrh0cfe0w5qT326KP46a13MaBZS0wIao9Ffw/j2sw8Wps5Z8g09Fi4D94p1+71Zm64jpAVpxEyIRl+Q2fANGwmQqasRtCaSzClpFNwqkS5c15qv4SA9WmIEHekT03Bc+9/fo/ILFupOl75uCEK3n+/8lvVqlWQmpqmzAu371zB2YsDsfvQC9i0pyD2HK6Hc5eGUnQaMmsyUxJwDAIUm47RDrQiCwJr167Fu+++az6p1atVGx2+/xkjvQIwq2Nv5S5zejMN9mZGxiOpt/BmrkTIvxcy12ZaeO823kDIrE0Iat0JJs9W8G3ZUvmYvLwR1DUaIUsOwn/DdQpOJxacIduA8I3p+DK0F4oWLWYek8KLeV+BAnjty58QsuII/hw0HfdnXkqvWrUqLl2624MpLqOfvThAEZ2bFdH5iiI679y5lsVswJ9JgAScjQDFprO1mJvZm56ejh49euCRRx5RTmrFixbFbx98iIF/eGBiSEckRsYhOWY8lvbh2kzj1maOxMrI4Zj5zwx0Tzyg7c1ck6p4LUMW7EZAYAi8hdD09YevX0DGx9cfPi1bIqhtFwQnn4RpXRoFp1MJzksISLmmeDNbjluJZ9744C6RKYRmmQqV8EuP4YjYchPh+4Ff/x5pVWzKqezWrbM4eyEWuw89j827C2LfkXdx4fI4UHRKQgxJwPkJUGw6fxu6bA2WL1+OevXqmU9qrz/9DLr8+CtGeQdidud+ijdzGe80N/ROe7E2c1mfURg26V8Erb6o7c0UomntZUWMBP89SBGVZpEpxaYMW7ZA8D9T4S/WczqV2LLw4LqV7ZcRuh0IXX8Vn5g6m//4yfWYBQsUwOvfNIb/ov3KjUL+664iZLvtYlNOYDdvncHp872w42B1bN7zAPYeeQcXUhMoOiUghiTgxAQoNp248VzV9NTUVLRv3x6F//c/RWiWLF4czT9sgEF/eGJyWGcsjo7P9GYae9nYKE+hM+SbFD0SKyKHY8bQWei6+GCmN1P/Bh/T+jSEJB2Df0hr+Hj7/ufRlCIzM/Rp5YWQrlEZ6zd5w5CDC+5LCNiQrngz/xixGNXqioezZ9xhLsMKVWugcd/xiNh2B4Gbb5nrkx2xKeezGzeP4vT5HthpFp3vZorOGzIKQxIgAScjQLHpZA3m6uYmJibihRdeMJ/U3qnzPLr/0gSjfYIxp2tM5trMsYZ685xBDBpp44rIOIhHRv0zZS0C1lxShGZWXkhx40/4wt0IDAyBj4+fvtj09kVwuy4IWnkG4o71rPLl7/nkUV17GaE7gODVF/ChRxgeejDjj58UmQ8VLoR3fm6B4KRjCNsJ+K+7+49ITsSmnONu3DyGU+f/Mns69x/7FJeuzMKdO7dkFIYkQAJOQoBi00kaytXNPHv2LIKCgiDeZS5OaGVLlIT3p19iSHMvTA7viiXRI/iqSYPvNBfeTLE2c/qw2ei85LDyqkk/G72PYg1mcPIJ+Ie2se7Z9GyFkG69Ebw2FSYb86bgzFvBGbjxBlrvBJoOnYcqz9Y1//GTQvOpGrXRbMhsROwARFyt9skNsSnnvJu3TuDEuQ7YfqAiNu/5H/Yf+1wRncBtGYUhCZCAgxOg2HTwBnIH8+bMmYOnn35aOakJsfnhC3XRq9HvGO0TgrndBiA5dhyW9aU302hv5pJ+YzFoWgoC1qTCe/01TRGhJSwyjl1WLrkG9xlufc2mR0uExM3imk1HXPO59rLipQxMOo73mgWgUMGMxxZJkfnwgw/ivd9NCFl5RlnDae25qbkpNuUceP3GPpw42y5DdO4VovOLTNEpYzAkARJwVAIUm47aMm5g1/Hjx+Hl5WX2nFQuVw6mz7/CsBY+mBLRHUv7jKI3M0+8mXGYEjcXHZcdg9eGdGh6M9fa8PrJlHQEJx5AQHAYfDw877ob3cfXBJ+WLRDYsQeCVp2FuIlEX7jmrSePdlxC4KabijezSewUPFXjGfOYlEKzxvMvo0X8IrTeBQTY8OgqI8SmnBIzRGdbbD9QQfF0Hjz+Pa6kLZM/MyQBEnBAAhSbDtgo7mDS5MmTUb16deWkVvCBB/DFK68hqvHvGOMXhnndB2Y+nJ3eTOO8maMg1mYujknAwOkpyt3k93gz116GacN1BGy8iaAN6Uoovos7z/UEmvg9ZO52BHXsAZO3T8ZzNj08YPLxQ3CvAQhedowPdnckr+a6KxlrLhcfwls/tcADFjcAPfzQQ/jUpx1C/j2n3GFure3VfcJIsSnnx+s39uLYmUBs21cSW/YWwaETP+Jy2mL5M0MSIAEHIkCx6UCN4Q6mHDp0CL///rvZc1K9fAUEfvE1hnv4YmqbHsqNP8kx43gDkIEeTeVO86g4TBqxAO2TjmuuzRRrMIPWX0XojBQEDRyPkD5xCBo4DiEzeD2MMAAAIABJREFUNiBwfRr8rT0nc8N1BK2+gNBpa+E/fBYC4uYgdPZmBIqbSOy+PE8vp1rE5eZ+0OZbyl3kv/ROQJlK1cxjUnoza77yFlqOSVLuRhd3pfuvuaT7J8PSrrwQm3K+vJa+GcdO+90tOq9SdEo+DEnAEQhQbDpCK7iJDWPHjkXFihWVk1qhwoXx7Ztvo89vf2KsKQLzewzG8tjxWNaXD2c31ps5HItjxqH/zE0wrbsCbyEcLTxt4i7x4DWXENpvBPy9feDj4aFcFvfxaKl4K0NjRiJozUXrd5OvuwLlfeji3eibbsGUYt0jamkDvxsostddVZ6H6Td/D1798mfzg9elyBSvgf0mvBfC1qVCvC0oO22Rl2JTTp/Xrm+5S3QePtkUV6+tlj8zJAESyEcCFJv5CN9dit6zZw9+/vlns+fkmUpVEPb194jz8MP0dr0UgZlEb6ah3tzk6BFYERWPiSMXZngzlbWZGpfDxcPZ119DaOwo+LRoAR8f012PMVK+t2iB0AEJCBTeLiuX1LMjUpjGQJG5JhXBW24jfMtN/PDXcJQoW948JoXQFK+afPbN+vCevBbhO6E8pN8eb6a67fJDbMr5VIjOo6daYuveoti6rxiOnPyTolPCYUgC+USAYjOfwLtLsUOHDkWpUqWUk9rDRYrgp7ffQ0zT5kjwb40FPYfQm2ng5XLhIV3WW6zNHI7E2PHoO3sr/NZd1fRmmoVCSjpC5u+CSdzQo/O8THHc3xSA4AW7uf7Swits5uhQxy8hYH0aInYD3nN24KUG3yjCUnoyRVi02BP4pm0fRGxMQ/DWO9nyZqrrnp9iU86tadfW4MipP7F13+PYuq8ojpxsjqvX1sifGZIACeQhAYrNPITtTkXt3LkTDRs2NHtOXqpREx1++FnxZs5oH4WkfmORFJNgqDfPuMvRzvHmouSoDG/m+FGL0Gb5KWVtpikrT+TGmwgdNQ9+rVrd5dG0fP2kuLQePHI+AjbxtZNqkeWI+8FbgbCN1/B1xwEoWvxJ85iU3sznPvgcvjM3Z3gzNZZVZKdOjiA25Xybli5FZ1Fs3VsMR0+1Qvr17fJnhiRAAnlAgGIzDyC7UxG3b99GbGwsihYtqpzUij76KBq9Vx8DmrVEQkBbLPx7WOad5lybaZQYFt5M8XD2BQMmovec7Yo308dWEbHxJoKHTYdfK88sxWbosOkI0Hmod3YECtPk5iX0S8plcOHNbDU1Bc+//9ldIlMIzZKlyuDHLoMQseUmgrbczrE3U91+jiQ25fx79dq/OHTyV+XOdXEH+/EzARSdEg5DEjCYAMWmwYDdKftNmzahQYMG5pNavVpPo/MPv2JEK3/M7BiN5H4JSOpHb6ZRIlPkK7yZy6PjkTBmCSJWnLHNm6m65GvaeANh45ZmeDZ9A/QFp6cngsYthT89m7kq0tSCLSf74sae0JSraBj2N4o+/rh5TEpv5msNf4Fp7i7Fm2nEM08dUWzKufhyWiIOHv8BW/YUUe5gP3baH9eub5U/MyQBEjCAAMWmAVDdLcsbN26gV69eePjhh5WTWolixfDnhw0w8A8PjA9qj0V/D0dyzHgs7UNvplFCU3oz5w+cjN5zd8B3fRp8svHgdNP6NOVZmIHB4fDx8tEUmz6tvBEY2gYhScch4udEFDGtAd7MXYDHhH9R6/UP7hKZQmiWrlAJP/eMR8S22xCPPjKKvyOLTTk/X766SHk2pxSdx8+EQDy7kxsJkEDuE6DYzH2mbpXjv//+i7ffftt8UnurzvPo9lMjjPQKxKzOfZQ3ANGbaewaz+VR8VgePQKjE5IQtvIsvFKu4Z61meIB7cq7yDXuQFd5NoX4CNhwA8EJi+Hn2Qo+rbzg4+uvvA1IhOK7ycsLYeOX2fQmGaPEDPO1FKmXlVdIhqxNxSe+7fFo5h8/ITDFp2CBAnj35xYISDyY6c28YpjQFG3jDGJTTtSXrybiwPGvsXlPYWzfXxEnzraFeEsRNxIggdwjQLGZeyzdKqf09HR07twZhQsXVk5mpYs/Cc9PPsegPzwwIaQjEqPilHea05tpnNBUezP/nr8LPin3ejPFMzP9xRuAUtKUZ2cGbrgOcanc+iOLxHvOryNkQhICW3eAv48fTF7eShgQ0RGhE5dD5GM9D0sxxO+GCOTVl5S2iNgJ/DliCaq++Jr5j58UmuWr1EDTfhMRvu2O8lpKQ+yw+MPiTGJTTtyXrszC/mOfK6JzxwGKTsmFIQnkBgGKzdyg6GZ5LFmyBK+88or5pFb/xZfw189NMMo7CLO79FO8mcv68VWTRl0yF/kKb2Zy9EiMGL8CYavOZazNXHO319Ik3lX+7wUEj1mE4MjBCOveB8F94hA8eSUChQi19hYgcdf6xhsIWnlGeYtQ8ITkjHDlWeW4yaKsvBAwLMNCsK+9jLAdQNC/F1C/ZQj+V+gB85gUQrNwwfvxXmNvBCcdV+L5K55tizwsRGJuMXZGsZkxjd+BEJ0HFNH5P2w/UBEnz3XCzVsn3GyWZ3VJIHcJUGzmLk+Xzu3KlSuIiIhAwYIFlZPaU6XLwPTFVxjypxcmhnXG4ugRitA0UmS5e97Smzl38FT0XLgX3inX4KuxNtO0Ph0hyccR3CUKfplvAPIWl8Q9PJSbf0J7D0Pwv+etvwVICJF1V5X3o5s23swINcrKLYHCfGwUgsKbufEGInYAzf6ZjUq1n79LZAqhWe3ZF9FsyCxEbIcSN6/ZOq/YlFP4HVy6KjydDbBpT0HsPFgDp8/3ws1bJ2UEhiRAAnYQoNi0A5Y7R503bx7q1KmjnNTuv/9+fPJyPfzd6HeM9A7CnK6xGd7MvvRmGimGhTczqfcojBi/HKH/nleEpknDMyXWZgatuYSQv/rCu2WLe2/y8TXBt0ULhAwcz3WXGvzyWpjZVZ7wZu4EApNO4P3f/VDo/vvuEpoPFS6Mj5oHIWTVWWUNZ156M9X1cH6xmTHb37mTjgupCdh35F1s3vMAdh6sidMX/qbodOeTIeueLQIUm9nC5j6Jzpw5g4CAABS4L+NGgyplyyHwy68xtIU3JoV1xZLeI+nNNPgtQEm9RyrPzZw1ZDq6J+6Hz3ptb6b5ZL/hBkKm/Kvc4OMrbu7xu/cRRj7efvAPCEZQ4gH4p1wz9GYRs13OJuwczN6gTTcVT2WT/lNQoVqtu0Sm8GbWePFVNI9bCLF+U6y5zU/uriI25Ux/+841XEgdi71H3skQnQdq4MyFaNy6dU5GYUgCJGCFAMWmFTju/tO0adNQvXp15aRWqFAhfPX6m+jduBlG+4ZgbveBWB47DsvozTT0LUjLo+IUb+bwiasQtPqirjdTLSyE0AgbNA6+ntYezO4P31ZeCJuQDP8NN/JVmKht577GpfR1VxRvZsDSo3jjx+bKneXy5h8RitfANvBqjdC1F5W7wB3hxi0hNhtHj8H9mXfDV6lSBRcvXnT6KfX2nTTF07n3yJvK5fXdh17A2Yv9cevWWaevGytAAkYSoNg0kq6T5n3s2DF4enqaPSe1nqqEkK++xfCWvpgc0R1L+4xCUsw4Q0WWkZejnSHvDG9mHGYMnYluiQcy12ba9riagA3pCIsdBV+rr5z0h5+XFyLGLqLYdDAPplpwi2dhhm8Dfu41EqUrVjKPSSk267zxPjwTVmR4M1PS4b/mkkP8cQjdCXzZpq/Z3qeffhppaWlOOiPea/bt25dx7tIQ7D78cqbofBFnLw6g6LwXFY+QgEKAYpMd4S4C48ePx1OVMk5q/yv8P/zw1rvo+9sfGOMXhvl/Dc581STXZhopWFdExmFZn9H4Z/IaBK65pAhNtQDJal+8QjJs1Dz4enhoXkJXLqv7+sPk7YuQWZvhn8+XXLOqj1v+vu4qwnYBfgv34ZUvfzZ7CKXIfOyxx/FVaA+ErUuFeFuQozGK2APUaxZiFpvi6RWuuN2+nYpzl4aqROcLOHtpMG7fvuKK1WWdSCDbBCg2s43OtRLu3bsXjRs3Np8cXqxeE22+/VHxZk5t01PxYtKbadwzM4V4TYrOWJs5fdgsdF18SHk4u182HldjSrmG4MT9CAgI0X8LkIcHgjr2VC7N59dNJI4mkBzFnuAttxG+9Ta+7/YPipcuax6TUmg+987H8J66PtObKdbbOoY3U81PiM3XmoebbX/55Zdda8K0qM1/ovMlbNpzP8Rl9guXRkFcdudGAiQAUGyyFyA+Ph5lymac1B55+GE0eq8+Yps2x1hTBBb0HJLpzeSrJo32Zi7tOwaDpq5HwJpUeK+/+6YdcYe5ad0Vmx+kLtZtho5drDyM3Ue8CcjHBB9fE3x8/JTHHwUGhiJ07nb4p+TvjSRqgeLe+5cQsD5NebuP78ytqNvgG7NQkyKzRMlS+K59P4SlXEWwA3oz1e3nbmJTnkZu3T6HMxeisOtQbWzenSk6U8fgzp1rMgpDEnBLAhSbbtnsGZXetWsXvv/+e/NJ7aUatdDxh18w3MMX09r9jWV9xyApJoFrMw282zzDmxmHaXFz0GnpEeXh7Gpvpngwe+DG68rbf8QD2oPWp0E88zLLm0DWZrwFKHTSSgS264YA/yAE+JmUO9CDu/VF2PydysPZ1QKB+xo35+TRes6QrUD4pnR82z4GxZ540jwmpdB8+cMv4TdrG8J3QRGljujNVPcfdxWb8nQinsd5+kI0dh0UorMg9h55S7mx6M6dmzIKQxJwKwIUm27V3P9VduDAgShRsqRyUiterBiafvAx+v/eAgn+rbGw11B6Mw0UmNJDKtZmLo5JwMBpKQhYm3rv2kzxCKNFexEcOxqhXaMQ2rkXgnsNRMjEFZlvALqaxVq9y8p6zKDVFxRxGTojBWGJ+xC47gpMG8TNJPknrlh2KvxXX0JAyjVE7AY8J61FnXc+vkdklixTDj90+wcRm64jaMttp2kzdxebcqYVovPM+Ujl+Zyb9jyAfUc/xsXLU3DnznUZhSEJuAUBik23aOb/Krl582Z89tln5pPa67WfRdefGiHe0x/TO0Qhqd9YJPWjN1MKQiNCxZsZFYfJ8fPQYdlxeG1Ih9qbqQixzGdlBgQEw6dlS4i3/3i38oaPhydMnp4I6RuPoLWpEJfXsxRuQlympMO04QZM4vK8eBUlhWa+MxCPBwpNuYovQnvh0cceN49J4c0Ujwx65fMf4T9/t+LNFG9ycqY2o9j8b84VezduHlVee7njQCXl3ev7jn6UKTpv3B2R30jARQlQbLpow1pW69atW+jduzceL1pUOamVLv4kWnz0CQb+4YGEwLZY9PcwejMN92aOgvRmDpixURF9PuvT7hERyg0+iw8iMDgMPq287r2jXDyovUULhI6Yg4CNXHPpTCJMXP4OSElHxC6gxdjlqFXv7btEphCa5StVRaOo0YjYehvi0UfOVb8MbznFpuUMnPH9+o2DmaKzsiI690tPJ25rJ+BREnARAhSbLtKQ1qqRkpKCjz76yHxSe++5F9H958YY2cofMzv1VtZl0ptp7J3mydEjsCIqDhNHLES75BP3rM1UCwrx6KKQIZMVj6bW23/EMR8vHwSGt0fgitPwX3evYFXnx31HWS5wWXnoesiai2jg2wFFihQxj0khMh8oUABv//QnAhYdUG4UcjZvprqfUWxam5GFp/MwTp7rjB0HhOgshAPHvkLq1QXWE/FXEnBiAhSbTtx4WZmenp6Orl274sGHHlJOauVLlYbv5w0x6A9PjAtuj8SoOCyPHY+lfXinuRGXy0Wey3pneDMTY8eh38wt8Ft3FVreTPOJWtzYs/YyQrr3hU8r73u9mvLVk74m+PkFIGT+LuUSuTk9L487pCcwcMN1ZW3mnyMXo8rzr9wlMhVvZpUaaNp/CiK23UHgppsOWQd7+hjFZlazc8bv12/sx/Ezodi+vwy27H0IB49/g8tXF9qWmLFIwIkIUGw6UWPZY+qKFSvw5ptvmk9qDV56BT1//Q0jvQIxq3PfTG8mH85ulMgU+SZHjcDyqHhMGLkQbZNPKt5MU1brJTPFZnC3PjaITX+Ezd1OsenIAnvtZYRuB4JXnEb9lqEQL0oQ4lJ+Hir0AD5o6ovApUeUV1K6yjNPKTbtma2B9Bs7cfxMCLbtL4PNQnSe+A6X0xbZlwljk4ADE6DYdODGyY5pV65cQbt27XDf/fcrJ7SKpUoj4Iuv8c+frTAhpCMWR8UrazONFFnunrfwZq6MHI6F/Segz5xt8F2fhTdTLZbWXkbghnSExo5Wnoepexnd2xf+IREITDoOf411n/Z4oRjXiMvslxC48QYidgDNhs7FU7XqmAWmFJqVn34Ofw6do8QRccXd6a7SFhSb2Zm91aKzFDbvfRCHT/6Gq9dWZi8zpiIBByJAselAjZFTUxITE/FKvXrKSa3gAw/gy1dfR2SjphjpHYTZXWORHDMOy/rRm2mkGE6Ojle8meNGL0br5ads82aqxeaaVJg2XEfInK3wFw9g9/bVvJTu06IFQgaMg3h4u/8a3l3uUCJt7RXFSxmQdBzvNPZCofvvu0toFilcCB97hiN05RllDacrPh2AYjNns/m161tw9JQntu4rjq17H1NE55W05TnLlKlJIB8JUGzmI/zcKjo1NRXBwcHmE1r18hUQ3PBbDG3hjYmhnbE4egS9mQbfaS69mfMHTkLvuTvgq7E2U3kDkHgo+7o0WL+cflm5Yzk0fjZMrVoh4w1Afhlv//HygRCawV0iEbziDEz0ajqON3D1JQRtuqV4Khv3n4pyVWuZx6T0ZlZ7oR6axy/KeNWkC7+TnmIzd2b3tPT1OHrKA1v3PYEtUnReW5E7mTMXEshDAhSbeQjbiKJmzZqF2s88o5zUChcujG/feBt9mvyBUT7BmNutP5Jjx2FZX3ozDfVmRsVjefQIjBm7FOErz9zjzTSJZyRuvIHg1RcQlHQMwctPImj9VcWDqeeRE8/PFA/8Dp20AoFdIhEQFIbAwBAERHRA6JCJyhpA/xQ+mF2PX54fX3cFYbsA/8SDeP37ZiioWpcphOZjDz+ML/w7I3TNRZf1ZqqZU2zm7myfITqFp/MJxdN55JQH0tI35G4hzI0EDCRAsWkgXCOzPnv2LHx9fc2ek+erVUfYV99heEsfTArvhqW9RymXzY0UWe6et9qbGTVvJ3zXpykeTfVJV3gehcgMiZ+N4I49EBjWFkERHRDSayBCZ21CgHiTj95NQ+L4xhsIFDeZLD6AsIV7ELzyjHLpnB5NI9ZZZi9P8SzM8K238XPkaJSqUMk8JqU389k368NjbDJai1dNuskfBIpNY2b/tPQUHD7ZFFv2PoJt+57E0dPeuJa+0ZjCmCsJ5CIBis1chJlXWU2cOBFVqlRRTmoPPfgQfnn3A/T77U+M9g3FvL8GZj6cnd5MI8WwuMs8OXokRo5PRtjKc/BKuQaTxdpJcbk8+N9zCOkRA7+WLZUHtIs1mMrHwxP+vn4IHbs46wezr72ivPlHeQuQk71JRi28XW5/3VXFm+m3YB9e+uJn3GfhzXz04UfQMLQnwlKuImQbHOdyv8UaYSPahWLT2LPBlWvLcfhE40zRWTxTdG4ytlDmTgI5IECxmQN4eZ30yJEjaN68udlz8lKNmmj33U+KN3Ny6+4Q4krcBGSkyHL3vKU3c+6gKei1YA981l+7x5spT97i2Yohgycqayx9xVt/5DMyM0PxYHZ/UwCCF+wGL4lnz6soWed1GLzlNsI338D3nQfhydLlzGNSejPr1v8CnhPXKM/WDBCvCM0DgedIZVBs5s3Z4UpaMg6daJQhOveXUJ7Zef3GnrwpnKWQgB0EKDbtgJWfUUeNGoWyZcsqJ7XHH3kUjd+rj9imzTHGLwzzewzmqyYNvgFIiGzhzUzqMwojxy9H2Cptb6Y84YvL3EHJJxAY2kb3jnLlTUAtPRA6aHymd5N3lUt+jhleQsD6NOVd5X6zt+GFD7+8x5v5RPES+L59P0RsvIbgre7lzVS3GcVm3p4trqQlKQ+EF49L2r6/HE6cDUf6jd15awRLIwErBCg2rcBxhJ/27duHX3/91ew5ee3pZ9Dlp0YY7uGLqW17YlnfMcoD2t3d42hk/Zf1Hqk8N3P2kGn4a9E+eKfoezPNJ9wN6Qieuw2+Pn7Q8mqavZytvBDQNRoB66/qr910M6+YmaGD1VuIx7CN1/FV62gUK/aEeUxKb+bLn3wL06ytGa+aVJ4S4DrPzbS3TSg28+PscQepV+fiwPGvsHnPg9i2v6zi6Uy/sSs/jGGZJHAXAYrNu3A41pchQ4agZKlSykmt5BPF8ceHDdD/9xYYa4rAgp7/KK+aFGLTSKHl7nkvj4pTvJnxE1Yi+N8LmWszbbjkK8SmeKC7jWJTeQ+23o1CDia67BUezh3/kvJUgPBdgOeUFDzz9sf3iMwSZcrhhy6DEb75JoK23HG7S+Za7UuxmZ/nkjtIvTIXB459jS17MjydJ8+1x42bh/LTKJbt5gQoNh2wA+zYsQNff/21+aT25rN18NfPTRDvacK0dn8jqe9YJPXj2kwjhXBSpjdz5tCZ6J64P9ObecV2IbEuDUHLTyp3n/t4+9yzXlN6Nn1aeiBMXEbnw9ltZ5uH4lvc2CNu8Pk0sBsefeRR85gU3kzxeKM3vmkE//l7Ml41qdy85b7eTLXopNh0jBOL8HTuP/YJNu95ADsOVMWpc11w4+ZhxzCOVrgVAYpNB2vumJgYPPFExiW6ciVLotUnn2NQs5ZICGiDRX8P5drMPFibuSIyw5s5bNJqBK2+aLs300IEiRuEQodMgm+LFpqX0n28vBHgH4gQ3iDkWEJztfBmpiNiF9AiYSVqvvLWXSJTCM2K1Wri18hRaL3tDsSjj9RCi/upoNh0pBPLLVy6PAX7jn6IzXsKYceBKhSdjtQ8bmILxaaDNHRKSgo+adDAfFL7sO7L6PGL8Gb6Y3qHKCT1E97MBF4yN1BsJkWPhBCaM4bORLfEg4rI9Fun9mZeznhjj3hWonjU0Vr1bxqX1tddRdC/FxDcawB8PVSPPhJvAfLwgL+vCaHjl2V6NTXSW4hXipi8YHQZITuA0LWX8JF3Ozxc5CHzmBQi8/4CBfD2j38iYMlh5UYh/7v6R17Y5xxlUGw6yIlFZcYd3MTFy1OwX4rOg1Vx5kIUbt06q4rFXRIwhgDFpjFcbc715s2b6NWrFx5+5BHlpFaxVGn4fdYQQ/7wREJgWyRGDs941STXZhoqtIXIXNp3DAZPXYeANanwtnhcjWn9NQSmpCM46Tj8F+xB4OKDCFp7GaYNN6y+m1xJtyYVoaPmI7BjDwSEt1feAhT89yCEzt0Gf3H5nGs1HcIzKDzRETuBP+IWoOoL9e4SmUJoVq5VB41jJqH1DiBw002HsNlR/4BQbNp8CsjziHfuCNE5CXuPvK1cXt916FmcudgXt26dy3NbWKD7EKDYzMe2XrVqFd5///2Mk9p99+GTl+qh16+/YUSrAMzs2AfJMQn0ZhroyRRrPoU3c2XkcEwbNhudlxxWXjXpZ+mxTElHyLKjCO4bj6CwtvD1NcE/IATB3fogZNpaBG5It/6uc+H9Em8CWnMJoctPZrwFKOUa/MXbg+i9zH8G4g1NO4CQVefwwR+BeOh/he8Smv97oCA+aOqr/NEI2wn4W/YPtuE9bUixmY8nFhuLvn37Ms5fisOew69nis46OHOhL27eOmNjDoxGArYToNi0nVWuxUxLS0OnTp1Q+H//U05qVcqWQ9BX32LIn54YF9Qei8XbaWLHY2kf3mlu5E1Awpu5pN9YDPo/e+cBFcXVhmHsJfbYFcSKvcb2G41Gk1ijxpgoKiBFeu/Ye6UXkapYALvGrlGxRQU7IhZAYzcqovT2/ue7s7MsLFIXZWE4h7MLOzvlzuzcZ9+vvPuvwTxcWs1kIHg9FTZnnsDKYQmMyAXI0JjlXxoZmcBIVw+mhkawDTnDKZSFQQc5AUUksV9BzSwf4WCLm+lMzVTzPoh2Kj1zQSapmR179oWm/zHYRwG0rPDloGjnTYBNmU0XZb6irKyPIugcIlY6337wRGZWQplvW9hA5RkBATa/8Lk+c+YMhg4dyia1GjVq4NfB/4PTbA1sMbDA4eVuIjVTsJosS8jk1MxA7A08hiVhz/NXMwkcwz/B8loSKORNoMlXkEs+kguQubkVrP+OZXmcAowUDUa++jiFJ7IKcouw5xg+Sx81q1XNBZoN6tXDmHnWsPrnLVM9hS8HxTuvAmx+4YlFBpvjoHMzHjwZgFsPquLBvwPxLsEPWQJ0ymB0hVUIsPmFroGPHz/C1tYWVapyk1rXdsqwnfI7/LQNsNN6Cc44bWF9M8sSsir9up23sgKg027B2Lj/BoNJQ9Z8O/+JlLzIrU8+ZBXjpGRKQmau57q6sPHfz0LlXx2iClNXhddZ9TgplaquO9FGuWMuyCQ1U6X/EOhtD4NDNETFW0I7o+Je1ww2dezFYztgwIAvdKcVNlPaEcjMisfbeHfcf9Ibtx9Ww8N/B+N9gj8ysz6WdtXC+yvxCAiw+QVO/vHjx9G/f392461Tuw7+GD4Sbura2GJoiSMrPJifOVWbV3oYLMP8zHNOW3DRMRC7t5zAonMvP69mSsLYzQyY7r4CY129z4Mm+Zzr6sLE0Q9mQtFI+Q4zRyRyFeSnYjF0mgbrk0lwyf82atgQ440XwS48AdRfU1Az8/8SVhTwtH8ADJ1rJR7bwYMHf4E7rbAJWY4Ag84PniLorIqH/w7C+4QgZGenyXIzwroqyQgIsFmGJ/rdu3cwMTER33D7duqC+b/9AT8dQ+y0WYYzzkEMNAXI3FZmoB3mvJUVAP3tHgKPv26DWhkVpGbmmkhvpsN8XwRM9A0LhU1TpwABNiVBvZw9t7yTBfu7wPR1QWjZtp34M8mDZvchI6G38x843AdzDDK7KqiZuT4LxTmf4Z/gEAX8708d8Tj/+uuJwIllAAAgAElEQVSvZXinFVZdliOQmfUebz94IPpxN9x6WA0xz37Eh087kZ2dXpabFdZdwUZAgM0yOqEHDhxA9+7d2c22/jffQHXEKHioayPIyApHV3nhvHsowlwFNbMsQfs8UzM3Y2fQSSw4z6uZn4qsvlHbIpuz/8LCypYrDCIVM59fEz092G47IYTRiwMkX2rZiCSmZhofvYfvJv4phh8eMps0+RYTrVbD7kYyp2Z+qf2qyNvJBzanTp1aRndaYbVfagTSM57j9ftViI7rzAqJOOjcJUDnlzoBcr4dATZlfAJfv36NefPmiSe1gV27Y8n0mQjQMcJu+5U467JVUDPLMFxO8Mqrmac8d8L1cCRMIpJgVEBuZkEKDtlIWnsFw1hHG0bGZlKwaairB0uHpbC6+AZmEclFBtmCtim8VvLwreTYWd3Jhn1kFqYt9UKzlq3Fn0keNPuNGgfDfddBIV/zEl4fktsTnovOWz6wSfa7wk/FGIH0jKccdD4m6KyBmGejWN9OIKtiHKBwFGUyAgJsynBYg4OD0aFDBzapNW7QABqjf4anuja2Gdvg+GpvVgAkqJllFzIn0OTVzNCtpzD/wmuWm2lamqbp15JhdSUeNht8YKKrC2M9fRgbGMJY3wDka25hOx/WRyKL1vqoIqtZ5ebYEhg42t0HDA7cRt8xv0pB5rdNm+H3JZ6wu5UKq8hs4QuCrM+dAJsynFXK76oYdL5byTzXCTrjnk/Ax8S/kI3M8rvTwp59tREQYFMGQ//06VOoqamJJ7Wh3Xpg5YzZ8Ncxwl6H1Qhz3Y5z7iFllpdYlqFoeVk3r2ae8NoFpyNRnJopI6WRuQBR4+/Qc7BY4w7ThSthtnQ98z23CnsmgKasYaUU67OOBOxupmDyfBc0+rap+DNJamZ1BQUMGPsbjA/dZaF1Qc2UjYIspejmA5sTJwo5mzKYasrlKtIyHuPlWwdExbbF7Ye1EPt8AhISD0FQOsvl6fpqOyXAZimH3s/PD61atWKTWsumTaH7y3h4auhgu6kdjq/1EamZQnP2soTW846bccFpM3ZsPwP7i/+VXs3MB3aYDzpZU15PgcWVBJhHJMGc/s5jayk18eazLmEZWUNOAivqoXC47q6r6DlsdC7IJNBs0aoNVNdthv2dTFCxkHAOZH0OJNaXBzbr16+HmTPVS3mnFd5e3kcgLf0RXr6dL4bOuBcT8THpaHnfbWH/vtAICLBZwoGOjY3FjBkzxJPayN59sUZVDYG6Jti3YJ1IzQwW1MwyzM/k1czjG/fA6eg9GF9LhlFEUtmCBIXkya6wNKF5AUBleo6sowDr8ASMs1iBevXriz+TBJk1qihgyORZMD/5iDVxNyvr60M4t+yzQdXog6ZpoVoVBYTs7YeIyFH4lBRWwrut8DZ5GoG09FgRdLbB7Ud18OTlTCQmn5OnQxD2tQxGQIDNEgyqp6cnmjRpwia1Ns2aw2jcJHjP1cV2U3ucXO8nqJllCJi8QnqBqZlbsDX4HGwvvePUzKtFrzQXlC0JJUouASkB5jdSWasi7R0XoTJwWC7IJNBsrdwRqs47WBseC6EHqkwBv8DPj0jZHPSbFoN9L98BiHmhjKi4enjycgYSkwXoLMG0I3dvSUm7h+dvTHA3tjnuPKJzL0Cn3J1EGe6wAJvFGMzIyEhQvziayOj3p/7fYZ2qOlMz9y9ajzC3HTjnJqiZPBCWxSOvZh7z3oP1xx/A6HoyjAW16suBRHkAU8qfvQdYX36LX/QdULdWLfFnkj6XNatWwchZ+rA48y+nZpISXR72u7LsQ54wuoJCLRgaTUX8J1tExRF4fIMnL1WRlHqlGHdfYVF5HYGU1Ft4/sYYd2OaiaEzKeWivB6OsN8lHAEBNos4cE5OTqhXrx6b1Nq1bAXzSVPho6mHHebzcWq9P857hOKsq5CbWRaAya+T1MxzzkEICr0A239EaqYQzq48IHUlARY30piaqRl4Ap36DswFmQSaSl26Q8NzL+zvARY30yvP2JQnkJWCTQWMHz+N3WlT027j2RtDRD5qhMhHDfH0tTaSUq4W8S4sLCbPI5ADnd8y6KRzn5wSLs+HJOx7MUZAgM1CBis8PByjx4wRTWpVMGnwUGyYpYHNemY4uMSJKZmCmlm27Yx4NfPIpv1Yc/IRDK+nCGpmeYKLL7Ev4YmwiQbrZzpqrjlq16ieCzRrVa2C0ZpmsDr/gqmeLK/2S+yXsA1poM8HNvP22UxK+Qf/vprLgDPyUWMBOguZhyrSy8mp1/CUnfsGEM59RTqzBR+LAJufGZ+MjAysXLkStevUZpNap9ZtYT15GlMzgy0X4m/HQEHN/BK5mRtIzdyKLaEXYH35PQyup8BUmOClJ/iKOiakZt5Mh30UoLbpEJS69soFmaRmdujZD3N9D8MhWlAzy0W6QBFgk7/tEnQ+faXBQWcMB53JqTf4l4XHCjwC3BcOddx51ACRdO5faSM5NaLIR5yW8UTwaS/yaH39BQXYzOccnDt3DsO+/55NajVr1sT04T/AZY4mtuib46+lLjjnHizkZpYxaPJq5iHfA1j1d5xIzRRy78oFTHwpsI1I5Pphhr3A9zN0UEOUK02ASb91atXCeMP5sLn8DjZREDoEfKnzUth2igGb/O03KeUKnr7SZPmclNv3/D8LpKZF8S8LjxV4BJJSLovOfQPcjWmK5/+ZIyXtbqFH/Pr9arz4z77Q5YQFyscICLApcR6SkpJgZ2eHatW5EF2P9h3g8Nsf8NXUR4jVYpx23MKpmS5CbiafR1kWjyw302UrAnZfhtWVDww0BTVT3qvHi7f/lrczYXc3C6ouO9FauZOUmqny3TDobguD3T2ALEUrFYQXBntf+/USwCZ/G6ZK9ccvfsedR3VwN7YlXgjQyQ9NhX9MTLmAxy//wJ1Hddm5py8cBUHn+4RA3HlYB+8++FT4sakIByjApugsnjp1CgMHDWKTWu2aNTFzxCh4aupim5ENjqz0ZH7m59x2CH0zy1DRPOcUhEsbAvGX319YdYrUzFQYRwhqZqUCqYgkpmaann6CIdPUUTWPmlm/fn2MN10Cu2ufYH1XUDPL5bVRCtjkJ9VPSX/nQGdMCw460x/xLwuPFXgEPiWfxuOX00XQKTr3adFSR5yQ+BcrNIuKbQ16LvyU7xGo9LAZHx8PCwsLKFSpwkDzO5VuWPrnbPhq6cNtjhZCrJcizHWb4GtehpBJ6uiFDYFsnH33XIXF1QSmZpbLifRrq0YVePvk7EMOP3+uDkSLtkpSamafEb/AYNcV2EeDOQYJ10fx1OIvNl4ygE1+2vyUdIqDzoe1ERWniFdvFyMtI45/WXiswCPAnfvpTL28G9sKr94tQlpGrPiIqX0S9fCMim2Je3GdQKkYwk/5HYFKDZuHDx9Gr15cwUH9unUxe9QYZjXpqaYNl9macJ2jBedZGtioZYBd9qtwxilIgE4ZQyenZgbgoN8hLD/zhBUAmQh9EStRWJiz/rS7DxgfvY+BE/+UgsxGjZtgiu1a2N1IhlUkKtHYlFOYLOwLjwxhk586SbmKfT6WeW9HxbXDq7eLQE41wk/FH4GPSccQ+3w8bj+siag4JXbu0zP+RVr6Q9yLa497ce1wN6Y5Hjzph9T0+xV/QOT0CCslbL558wb6+vriSe1/PXph2R+z4K9jiFDrpdhsbAuXWRpwUlWH6xxNOM+ay5576xhj7/x1OOO8leVuhgl9NUuVVnBxQyDOuO2A9/5rnJop+IxXOpAieLS7k4GpS7zQtHkL8WeSLwLqN3oijA7cgl00YHYtudKNzxdTIwsDyOK8XgawSfNrdnYGEhL3I/YZQWdNRMW2w8u3C5GW8VhOp19ht4s6Aty5PyA+99GPVVi/1vuPeyAqVgn34jrgbsy3iHk6EhmZr4u6WmG5LzgClQ429+zZgy5durBJrWmjRtAc8ws81bWx1cgax1Zv5JRLtx34a6krAgwsmbLppKohgk4OQH3mGWP/YkcGWtTMXYDO4vXZ5HMz9wccwdKzz5jVpKBmyqmKVRwIES+bAPNrybC/Dxjsv4Xeo3NcuXjIbNqiFX5b5Aa7W2mwiswWIFM8dnJwnZQRbPLzohg8no/D7Yc1EB3XCW/er0NGxgt+EeGxgo5AdnYmEhIP4fHLaQwu78Upi9RNUjjbIzKmCR6//B1Z2YkVdATk97AqDWw+f/4cGhoaYuXkhz59sXrmHKZm7rZfhbOu21gREKuudt3Onoe57sCBxU7w1TNj0EkhdT607jxLnf3/wGJHBpvnPUIE6CxCiF1SzTQP/wRDQa2qdCBFhT22N1MxyXY9GjZqJP5MEmhWUVDA4Il/wPRoNCsU4tTMhEo3RnKpaPJAXMawmTPdZuHDp9149HQ4bj+sBlK73sSvR0bmy5xFhGcVcgT+++AGDjTb5YJNDjgb4elrHWRmJVTIY5fXg6oUsLlt2za0b9+eTWqtvv0W+uMmwktDB1uNbXB8zSZwoJhPpTlBJ9lQumxj0OmjawKnmeoMPCmnkxRPAlB/fQv8tcyFg073EJwVWiNJhdd5NXPPluNYFPZCUDP5ibnSPCawoh5SM+ftvIzu/xuVCzIJNFu0UYTq2s2wu50OKhaSa+CqNOc1H6X1i8EmN+1mZ6fiw8dgPHo6QgSdXfHmPUHnf/I6Lwv7/ZkRSEw+h7gXv7IcTcrV5HI2OVUz57kyUzhpOSGv9zMD+RX+XaFh8/Hjx1BVVRVPaqP69MNaVXX46xhhr8MaBofUoL2wXpEUJj/vHspyNfctWA8fHWOWw8krnZTbSc8DDKxweIUHa/h+nkFn8cLLhe2HvL5OauZp92B4HrgJ0/BEQc2shCBCTddtridhvOUq1PumnvgzSZBZTUEBQyarwvzvONhSbmZEkgCa8nyNfGHY5OfN7OwUxH/cwaDz1sPquP+kN9592IQsQeHih0huH1PTH+H5GxNExpCvel1ExbZCVGxbVjCUN5TOQyflcD749zskpVyQ2+OuSDteYWHTx8cHrVq3YpNau5atYDpxMrznzsM2U3ucWOtbogIfBp2kdDpvxR6HNfDWMhBB51xWvU7QSYrnZiMbBp3n3YNzQvNFCDHLK0x+br/PO23BRcfN2Bl0EgvP8WrmJwEk5BkkirPvVxJgfiOV5WZqB50BNWLnczL5x3adVDDHNRR2dzJBjdwFNTMfpbA4Y14elv1KsMlPzFlZyXiX4I8HT/rj9sPq7PHtB29kZsXziwiPcjYC7xL88PjFVFaVHvNsNB7+Owj3n/RkyiZVolOuJsElORCRAxWBKEHn3dhmrHgo/uM2OTviire7FQ42Hz58iN9++008qU0YNBTrZ6kjYJ4x9i1YhzC37cxu8nOAVJT/c0pnCE47bgble27U1IfjTDWuXRKF12dy0Blkao+jqzYypfOcW+EKalG2LQ/L8FaTpzxC4H7oDkwiBDWz0kFU+CfY3AOsr7zHLwbzmbUkD5j0WLNqFYz4UxuWZ5/B9h6pmULz/gpzjXxl2OSn6czM9yDIfPDvAAno3IjMrA/8IsKjHI5AdnYaMjJfITX9AfNSJwOAD5/24O2HjawPKxUI3X/ck0EnwWfko4bMe/3Vu6XIzk6XwyOuGLtcYWAzKysLLi4uaPLttww0O7ZVhOWkqfDR1MMOMwecWu8v6pEpO6tJKiCinM6/RdDppakv7s/JcjpnqrGCIoJOlhvqHlLhPdXFaubWU1hw/hXLzTQNF9TMCgMShSpnCbC4mQaH+4CG/3F06NVf/MWPh01llR5Q33gA9lGAxa10Qc0sdEzlTO0sJ7DJT9GZWe/xjqCTlM4HVfHw38GI/7gVWVlJ/CLCYwUbgbT0GHxMPIKXb+0Q93wC7sV1ZF84Hr+YgvSM5xXsaOXjcCoEbEZGRmL8+PFsUqtatSp++99wuKhpIcjAkhX2kM1kWSmLtF7Kzzy42Amec/XgMnsuV7E+m0LrOeF1d3UdbLdYiONrfNjyZbU/X0v5JDXz4oYAnPTaCefDUTCOSIKRUGleuUAq/BNTKS0uvMaoueaoWaN6LtCsU7MmRmmYwurCK9hQbqbQvL9iXh/lDDb5qZig8228O+4/7sbA49HT7znozBagkx+jCvmYncmavcd/CsbT19p49loHqalXK+ShlueDkmvYTE9Px+rVq1GnTh02qXVTbo8Fv8+Ar7YBPOZoYYfVYlYEdMFjp8zbElEo/YJHKE6u88UWE1s4i/I1qTUS5W6Syuk5V1ccXueVToLOYKslOLnen2uvVAH81s87bsFFp80I2X4aDhffCGpmRVOqinA8lrfSYX8PmOO1H4pduueCTFI0O/ceAJ3NJ+EQDaZ8ml0V2hlVWLW7nMImPxFnZL7Bm/eOiH5C0FkNHHRuQ1Z2Mr+I8FiBR4Br+v6MHeGtW7cQHS3tu16BD/+rHZrcwmZERARGjhzJJrWaNWpgxvCRcFXTwkY1bbhKWE1u0jZiuZpnnINYRTlBYmnVP6pgJ7V0z/w18NCYx+CS9d+kVkiqGqCw+an1AQxEt5kvgJuaNpxUuZxOUjspv9NDQ5f5rv+9IUDcSL60+/Wl38/nZh7fuBtOR6JgfC0JRkIlccVUqz4HnBGJXAX52Wf4fuY8VKuikAs069aqhbFGC2H9z1tQRbqZkFJR8a+Pcg6b/GzLoDPeEdGPu+HWw2qIeTYSHxL3A8jiFxEeK+gIpKVlY8mSJUyoatCgAaysrBATE1NBj7Z8HJbcwWZKSgqWLl2KatW5EF3vjp0w/7c/4Kuljx0WCxFoZAMXZi+Z04CdlMZNOlQgtB5hLttKVIlOIMdVo4fg+FofBBpZw2mmGrOyJNWSAJI81A8schQXBPEhdsrX3Gpqz1yIHEXFQzx0kgK6024l/t4Q+Pl+n+Wwkv2C42ZccNqC7TvCYHfpraBmfg7GKvD/qXrc7i6g6roTLZU75YJMpmb2HQzd7edgHw1WlS6omXKWe1nSazcf2Jw8eXL5mPHy2QsqNnn9fiWrXiYbzNjn45CQeFCAznzGqiL8KywsDMOHD5e6XzVt2hQ2NjaIjY2tCIdZ7o5BrmDz7NmzGDxkCLtIvqlbF7NHjoaHujY265sze0kKa5Pi+NcyV/iR648q2UtqwGWOlug57/rjhDAXrndmUZVOyssMc92GXfarQKFwqjjn3YTIR32r2XyIVco86ikpoefdgnF0pRe2mNjBZQ41hOcq1pnv+kwu7L7bfjXOOAWJCpnyaTJfDqAzR83cA8dj92F8LVlQM0s6Kcvl+xJYH0zyKjc98Yj1xyTXH774hx4bNWyAydarYROeAGtSM68KBWIVNmSe3zUckQj7OxnMCYq/LrS0tMrd5Jd3h9LS41g1M/Vt5KBzLBISDyAbmXkXFf6WwxH49OkT7O3tUa1atVz3K/4a5R+bN2+OFStW4M2bN3J4lOV3l+UCNpOSkmBrawuFKlXYRTJQpRuWTJ8JXy09hFovwWmnLWKnn7O81aTI9cdX10zUC5NTOpnrj6o6/PTMGZQytbIA1x9Wce4egmOrveFvYCmCRK7wh9RMb20jHFziDOqpWVjRzzmqRncPZj04Aw2tWQERQafrHE2mkNJzb21D1sOThf3Lme86qZnnnbcgKOQCbC+9g8H1FJgKIFHxw6ISQGF1J4v1xPxz7WY0a91W6qbdc9hoGOy+wqmZ11MhqJmVRM2UuEaojZX9rTQM+mWK+PowNTUtv7Ngnj0j15lXbxczO0QOOsfjY9LxPEsJf8rTCBw5cgR9+vQRX488WI7sq4Rp33dAlRpc3Qf/f3ps164dqwn57z/BiUoW57rcw+bJkyfRt29fdpE0qt8A6j/+xKwmtxhYiBqnk+IorQJyEBnKwubUX5PC6ARznOsPpyySqkgAeWiZGwNFzvUnJ6eTdwEKtV0uyrsUqZmkls6ay6rLTzttZrmgRbeo5HzXSYE9tMwdAYZWbJ9ylE5SY9WxaZ4x9i9azxrIc6pqzn59ldzM9QE4umkf1p14CMPrKazavFKpNZKTaaV7ngDza8mwewAYHYnGgF9y+tjyN+dGDRthioMT7K8nwypSUDMr9WeDh82xU8WTu7GxsSzmqy+6DoLOl28X4G5sS9x5WAePX/yGT0knvug+CBsr3Qi8f/8elpaWqCISqvj7Vd16DbHg9y5I8u4KBHTBKYdemDxUGVVr1BVfs/yyysrKWLt2LQToLN25KLewGR8fD/o2zJ/w73v2xooZs+GnpY+dNsvEEFYYeHF5lmQ1GYS9C9bCW9tAlGupIeH6M1fs+sPyLD1CWaU4hb199UgZ5Yt7uNxMn3kmDFA5NVMadAvbJ/Y6r8C6bmfKqJ++hQg6cyuw5Md+YLEjly/KQvlfFjpJzTznHISg0Auw+YfUzFSYVjrYqoTqlMQ5Jni0vZWKqUs2onGzFuLPJP/Z7PPjBBjuvwG7+4D5tZRKpfRWaqiUuEZyjUMFgU1+ak1Ni8aL/6xwN6aFBHSe5F8WHsvpCOzbtw+dO3fOc7+qjh/7tcPVZb2AwA7I8lJEmoci4KsI+HHQOeV/7fOFTlI6V61ahdevX5fTIy7fu1UuYZMuEpWuXdlF0qxxE+iNnQBPDR0EGVrh6ErPErUM4huwk+sP5V1SMQ9BJKmbrC0Ry6Gcy3Iqj6z0BKmZFN4mlZFvZ0RV7tS26AyF7WXkfc6H8enxwGInUNjfbY4W2ya3XQ0GoQSjFK7nly+6kloyf/Yw5yBc2hCAQz4HsPpULIwENbOSQVSOmmmw7yZ6jRyX56atgGbNW+CP5ZtgdysNVneyK9n4VO4vILngMi90VjDY5Kfw1HQOOqOY0lkXT17+gaTkS/zLwmM5GYEXL15g3rx5Uverxg0bYs2c7kja1A3wbYtUD0WkeCiJf9M8c0Pn5AKgk3I6STUVfoo+AuUKNl+9egUdHR3xRTKqdz+snjkHftoG2GW3grUsKi3k5UDnFgaU1IidVy4JJrlw9lwGeAShBHwUMvfVNcWRFR4lAt2iKJ0EkZe89uCM8xb46ZszCKZts+2L9otSAAIo7L+cwv47ZAa8effvgmMgzjlvReCuf2B1JV5QM/NOppXgb+u7gM2NFPxq74gGDRuJP5O8mjl44p8wPnyXqZlmEckCaFaCa6JAwJQ8/goKm/y0StD5/I0Z8+OOfNQAT19rICnlMv+y8PgVRyA4OBhKSkp57lfV8fN3Sri1qicQ2B6ZXm3FgCkJm/xzBp1+nNJ50qEnfh3aHgrVpcPrnTp1Yq6FFIUVfgofgXIDm6GhoejQsSO7SFo3bQaj8b9iI6mZRtY4tnqjqC2Q7ELIYW47cMEjBKc2BDClk3P/4eCS79NJoEeAR30zz7vtwEXPXaXu0ZkX7OhvvgiJFFVSMMWQO1uTVdHTPpACyyut1DYp0NBKlLPKORjlt97i/o/C5aRmHvT7C6tOxYlyMwXP6iJPspITrlw+T4D59RQGkLq7wtH1f6Pz3LQV0KxVW8xcuxl2dzJgeSdLgEy5PM9lrMpWcNjkp9Xk1Ag8ez2Pg86Yhnj6aq4AnfzgfOFHalc0c+ZMqftV6+ZN4KHVDWk+KoAPKZm51UweMPN7FCud/l1wwKonfuynBIUqtaW20aVLF7i6ukKAzoJP+leHzSdPnmD27NniE/jLd4PgqKaFAB2uGTvXqzK4TCCP1n3RcycOr/BkYXUO6LQY7PHAR4BHvTDFrj8esvU3Z0qtcxBr8M7DJEEuF77XRIjNUuydvxZemnyuaU7Yn5anVkoEqazRvHvJx+nihkDW2slv9xVYXE1goFl5IKuMJ195AJLwT6xNEbUrGm+6BPW++Ub8mSQ1s4aCAob/oQnTk7EiNTNJAE15OK9fYx8rCWzyU2tSSjie8tDJlE5NpKTe4l8WHst4BAICAtC6detc9ysFhRqY8j9lRK+j3ExlZBSiZuYHm/z/eKUzw0cF+yx7YFRfUk6loVNFRQXu7u748OFDGR+xfK7+q8Lm5s2b0aZNG3aRKLdsBatfp8FPxxAec7ThNVcP+xaWVTU2ZzVJ+Zvk8ENhch4uqTUS9dFkvTRFvTDpNYI/sp8MsV6KU+v9S+36Q8rqeY8Qpk5SwRH17aTtsG3NVGNh+8Mr3FmonPqHUtN3av5O4EstlyR91+k9W80ccHyNN1u+sBZMkornOaccNXPF6ccsZG4ieFZXIpBKgMWNNNaqaN728+jUb2iem7YC2nbogjkuobC/mw1q5C58CRG+nBR4DVQy2OSn/qTUcDx9pY07j+rjbkxTPHtjiJTUm/zLwqOMR+DevXuYOHGi1P2qXaum8NPtCvh3ATYVHDLngbIoj+mU0+mniEwfFRyw7IHRpHQq1JLaPg+dCQkJMj5i+V7dV4HNR48e4ffff2cniVoSTBo0FE5ztOCtrs3CxpJ5itTHkkEnOf+4h5ba45xXSg8ucYK3liGrTOcgby57HmBoyaCNXH+2mc9nxToc3GkyKKXnFHLfabcCfzuS6w/tU3Eq0rlm8tQbdIflImatmasIaY4WQqna3mWrqKUSV+DDhf1DmQ1msPVSeMzVFe27SOmcqQ53NW22zyfW+rD9Kgw6Sc2kvqQ++yI4NVOoJK5cIBX+CTb3AKvL8RijZ4c6tWrmunGSmvnDLD1YnnvOlqP+iQVCxtdQ0YRtlr9zUklhk0eBxOSzePJyJu48+oZB5/M3RkgWoJMfHpk8koLYrFmzXPcrUhtVf1BGzPruTM1M95QdaErCKINOf0Vk+nbBfsseGNNfEQpVpKGze/fu8PHxQVpamkyOWd5X8sVh09vbGy1atmQXiYqiEmym/A4fLT3sMJ+P/Ysd4W9gIXb+4XMmSW300TXF/kUbRM4/1FuzmPmb1GqIKYQBTAWkPEhaLwtZE6ip62C3w2pxtTcHpSE4umojC1XzIW4CUwq3U1ERqYxU2U7V6aQ+FgadfFEPFfiwvp9MoSQ1k0BXnRUGsWr7AnYmDakAACAASURBVNbF1uERipPr/Vlon/ZbDMMi20z6X7DVYpxc5ydSOnPDMKdmBuJAwGEsO/sUhtdTIaiZlUitupIAi5vpsLsHzPU7ivY9+uW5aSugc+8BUPfaD/t7gMWt9PIHNAJklt9zUslhk4eCxORzePJSVQI6TZCafp9/WXgswQjcuHEDP//8s9T9qqNiC4SYUci8s0zVTEnIzPtcrHT6quCgVQ/8rweF8mtI7duAAQNAUdzU1NQSHHHFecsXg82oqCiMHz+enYiqVarg9+9HMNtG/3nGTLkkiLrgsZPB3sGlzqL+luoiu0muUIYUQKrUpteL0wKIwJHWT7DqpUVhaAmrSFV15qfOq4F5IZZ3/Tmy0ovzXScwlLSaJNcfHSPsmb+GczLKV33lQPe0YyAXtp89V6zgEmS6qWlz1faupN6GFCk/lYdh2u8dlgvzhP05ldZDfR4X9t8QwGCYxoDUzNPuO+C97xosrn6EoaBmlt9JuyyAitTMaMDywmuMUDNGzaqcKxdfZV67ejX8pG0J60v/cWqmkFJRua4PWVxzAmzmIoTElAtM6bz9qDaiYtvi5Vt7pKY/zLWM8EfBI5Cens7cfBo1ytMZo1ot6I7tjH+duwMBSqD8yrxQWNZ/80pn8sauCDLsgcHdKTUwd5SI7q/9+/cH5ZempKQUfLAV9NUyh82MjAw4Ojqioegi6dWhAxymToePph62m89nYWEuFM0plQwiPQi4tmL/wvWgfEZnsfMPVzhDqiRB519LXSVaAEkrnbQuUhxJBaRCmlzrmakGDw1d7Jm/lq2j4JCzhOvPcrfcrj/MalKDhbQ3aRsxoOVC4Jz6SoBHxTvUI5OsKHNUSA5aycGoNNX2DDo9QnBizSZsNbOHmxo3RpKpAZ6aethttwKX3Lbh8O5/sOTiGyE3UxaTqpytg9RMUirVPPdCsXM3qW/gKv2HQMv/GByiAfMbaQJkydn5LTcpDgJs5osLHxOPIu7FJDDojCPodEBaeky+ywr/zBmBy5cvY8SIEXnuV1XQo0NL7LMkyOwEeJdNyLw4oEpFSPBXQtLGrthi2AMDu+UPneSISNCZnJycc5CV4FmZwuatW7cwejTXPqVmjRpQHTmawVCArilzxeEUx/wrqDnoDGXQuXfBOuZBTioggaZkP8wAQ2scXu4uAZ1cjiMBHuU5klUlFfZQ2JsPyzurajD4PEVh5mL5j+dA519LXZi/OheOF9lYikLz1JOTVFQCzb83BLDWSbQc23dRpXnesL1k0U5JnnNKZzADV2rV5Erq6SwNlnO6SUMX62bOwbThIzHZfgPMLsfD9h65vQj9EcvNBF2WYBORyNRMi7DnGPqnDmpUUch1465dqxbGGjjA+vJ7kZr5SQDNsjwfFX3dAmwWgA7Z+Jh4BHHPf8Xth7zS6YD0jKcFvKdyvpSYmIgFCxagTp3cvuU1a38D88kqeO/Zg8EdOQAVBwrLelnq4wn/dkhk0Nn9s9BJXu3+/v6VRuksE9gkmXj58uWoK2qf0r+zChZNnwkfTV3ssFgoLqwpigsOD51UULPHYQ1TB/N3/rHF0VXkLhTM1MwT63wRaGTNQt7MJYjcgGZSniVVuXMgWLCaWYDzTh6rSc7SMifkT7mgBHqkvm7U5oqQuKInTs3cbGSDE2t8RHme0opsSWCTfw+F/SkUT2ppkKE1Nmnpw3TiFLRrldMaQrlzN0xfthE2Vz8w6DQToLPCwhVVj1MV+UzHbWip1CEXZFJop8eQH6C9LYxVo5vfSIXZ1YQKOxaV4otFeQBZATaLQIdZSEg8jLjnk3D7YQ3ci+uI1+9WIj3j3yK8t+Iv8vfff2PgwIF57ldV8J1KK5x06AUEdET2xq+vZhYErpzSyUHnZsPu+I4pndI5nXScO3fuRFZWVoU+sTKHzStXrmDYsGHsImn4TT2ojfoJHho6CNAzxcElLvkWrPCgVNAjFd9QSPy002bstF3BinNY7qSE3SQV8VAFObUI8tTQZSFrsZo5S4OFmUlppPVQFXZB2yvKazkh/23Yt3AdK2Ki7fG/HHRSM3audycVFFERFAutu+Wv6BZluwUtQwB9wT0Ep9dugpeuKX7sNwDVqlXL86HllK3Ovb/DjNUBsA1PEKCzPEzSstyHiCTYUTj87zgM/lUV1RRyq5kNGjTAJIvlsI3g+msKIFaJCsRkeZ3lty4BNosMDdnIxIdPuxDzbBRuP6zOQef7FZUWOqkxurW1NapXr55rzqr7TQPYTu2MJO/urP1QXqvJgqDva7/GKZ1KSPLuxloydW/XFAoKuXPl6Ys/pQrs3bsX2dnZRb5+5GlBmcEmSd4ODg6oUq0qu0j+17MXVqmqw1eLGqIv4opnCPJcClAMi/Aa3wKI+k6SfzkXIufC2JSnSADKFfBwkEcASpXf5DtOqmeJ1cwC9o2g85LXboS5bGV2kny4nIdODjY5y8ujKzdywF3EQqAijxertg/BOafN2GWzBIbjJqJt8xbiD2zz1m3Rc9iPUtBBF7nKgCGY5RIC2+tJohY3QsNueYYvcvaxi8zC9FX+aN6qrfgaoHNNvz2/HwODPeGsGp0cgwQ1UwBNmV7vAmwWmwGys1Px4dNOxDz7kUFndFwnkdL5otjrktc3HDp0CL169cpzv6qKEX3a4cJisprsgKxSNGcvF9AZoIx4j67w1OyCHu0JOjle4u/N9Dhy5EgGnfJ6Hj+33zKBzXPnzmHQoEHsImnasBG0fx4Pby19FsKl3MZLG/fIHPIIOqnvJimd1OZHEuz45wSfpHAeWemBf2gfSuGw8zno48P8J9b6YrOxrXg/JMGXdyZij7M515+jK73YmMhin1i+ptsOnFjhDpe5uvi+ew8oVMn55tTvp8kwPhyFBXfTMdslFF0Gfp/nA62AKgoK6Dp4BGa774b97XTmJiP0VZQzCLmWzNRMo0ORGDBumtQ5bt6yFabMd4LtjWRY3YUQLs9PlRP+V/rrQoDNz823hf4/OzudUzqf/ojbD6ri/pMeeBvvhozM/wp9r7wu8OLFCxgYGEjdrxo2bIgVs7oj2bsr4KsIeVIzCwLbrI1tWR/QeI9u8NBUQY/21C80f+jcv3+/vJ5Wqf0uFWxSh3wzMzPxRTK8Z2+sncWpmW5ztFhLn81G1vhrmWuxWhV9Duwk/8/8xD1CcHyNDwINrcUOQBzkaYj/JvCkJuw7WN9JzvmHwtiS6yrpc8qNDHPdxnJJPTTmsV6ZtD1SNl1maYhD+l5aBpzayof8Z1KxEgedx1YX3/WH318Guu6hOOsYiJ1Wi6D3y3g0b9xYfD5atG6LGav94RCZxflYR3DKJSmYqk7B6NyX+4Ig+a2KoLPPyHGY63MIdrfTOSgR2t+UfgIuY4ixisxm52vKInc0+Za+MecOmw8YMwkmhyJhfx/gcnSF3EyZqnllfH7lal8F2JSaaIv7j+zsNLxP2IKHT4fg9sNquP+kF/6Ld0Nm5tsiryo7O6PIy36tBffs2YNOnTrluV9VZe4815b3YGomhaELgjd5fY1BJymdnt3gqaWC7p+Bzh9++KFCKJ0lhs2jR4+iZ6+e7CJp/W1TGE74Fd6auvDRMmCwxYeSKaRNzwP0LXBomWTVeMlzJrlelFuZ0w7BHW2De9RggBtoaCXqO0m2jlzTdN75h0Lvp9YHiNyISgadfP4ouQwFGFjmAknazkYtAxxc7MSUS+odSk5D5ArE55GKrSZnqrH9JctMWhcdV1HD/LyaeXy5Czao62CYhJpJwDh06myYHrvPlC6ziDxh8WvJLEfT5mo8ZqwJBOVu5oWT6tQX7Kdfobv9HOwjs0EwYxYuVCmXr0k/gXUUsHsAGOy9ht4juT62kueyZRtFTF++CQ6302B5J7vcQ3P5Gl85U7bLC/AKsCkzdsvK+oT3CYEi6KyO+096c9CZFV/oNpJTr+PVuxWFLvc1Fnj8+DHU1NSk5p2mTRrDSaMr0nxUKpSaWRAQ89D5nsLrBJ3KzfNVOseOHQviLnn9KTZsvn37Fvr6+uKLZHS/AVgrys3cZbcC5DfOWhWRFaSqGnPb4YGQwG+zsQ3zA2ewVMy8RaZmuofgyEpP5h1O1eUcTHKV5pvmGbM2SJSbeWyVN2s5JLlt5vwjspvcZb+SheCLazfJge427LJbKW6kzoMueaxv46vtSXF04YCaC/mH4NQ6f9ZknZqt5/Tb1GTPqbE7p76S608oKyLiFUzJRz5sf3ZDAILN50P7p7H4tlFD8flopdgOqo7bRD7WWQXCBeXr2UYD1lfiMW2hG6hKXRJU6HndmjUwZNIM6AVfgH0UOIVUgM4Cx/VLAZN1JGB3IxkTbNajYaMcRZvOGxUEDZzwB4yPRsP+ASD1haO8gImwH+XiWpLpNSvApsx5ICvrI94nBODhv4NYeP3Bk+/wPmEzsrISP7ut1LQoRMW2wX8f3D+7zNd4Ydu2bVBSIl9xyehLTUwYrIyoNb2BwPbI8Cpf7YwKgkVZvUb5qAhUxnuPblin1g3t2xB05qTD8eP1yy+/4NixY1/j1JVqm8WCTZK8O3bqyC6Sts2bw3zSb9iooYMthlY4uspLrMwRkBF07nFYzVQ+AivWfkhUwEPKHjVZP7aKimWKVrRDAHbGKUicn5mjZpKqqckg7qxzENsHqjTnWwBRbiQBLhdez+0c5K1tgN0iu8nC+m3yaibtM7U04kBX5EuuqgZvHUMcXMpX2+dfaU6AzZrMr/XFdgve9Sc3MFM4nnJQT62XDvlTfuc51+04utQJ69S0MJSpmdwHtma1qvj+Ty2YnYplAFmcfEseOq0uvsa0ha5o2066RU69unUw/E8tGO6J4KDzdmbFmyTlAnwSYH49lYXDdUMuotug4Xlu2gpoo9Qes5y2wz4yk/tyIBfHJaiIMgW+r3nOBdgs1aRc0Jszsz7gbbwH7j/piVsPquHhv4MZhBKM5v1Jz3iO+0/6Mn/2hE978778xf+OiYnBb7/9JnW/av5tE/jpd0emnwrgQyHzygeaksDKK50vXbtjzexuUG5DOZ3S0ElKpzxBZ5Fg8+XLl9DQ0BBfJOMHDcGG2Rqs0pxgjZQ3XvHjVTgezlgI2XY5vObqMaVTHEJWVWcNx6kB+fEC8hYpv5LWTX7iPvOMRZAn4SeuZ8YKgD6nUPIwe3iFB2c3yRqvS0DnTDXWMJ6av5913sq2ReohfxziY3MOYqFwtznaEmF7ddZgnuCQ/NFpHyTf97nnvKp7Yu0mZl/JKaM8dHJWk5RnGmrDhfwJUFkx1DpfbDOzw+wffkTjhjlqpmLHLtDw3AsHUh5vZZQYAqnPIrXLsTj9BONNl6JFa0XxOee/VTWoXx8jVHVBRSjkRkN9HCvMJPk1J+gibts6CrAJ/4ixJotRv379XOenhoIChv0+F+biLxx50ieKuA3hfArgW6prQIDNMge5jMzX+C/eFfcf92I5nQSd7xL8QWF3/iczKx6Pnv2AyJhGrKVSUspF/qUv+kj9Iz09PdGyZctc9yuFqrUxfZgiYjb0BALaIcOzYuZmSoJkcZ5TH1EEKIOgczVBZ+v8oXPcuHE4fvz4Fz2nJdlYobAZHByM1m3IdkkBHdsowmbK79g0VxdBxjY4tsZb5MDz+dxHFkL2CAW1KgqxXgaukIbAKkcVdFfXZkofWS4SWBKMUQia4I2qzUkFpOUl1UwqQNppu5w5DOUFXWnIk3T+cQVZRFIBD/XBJNCjnFJat4+OMfYt2sCKfvj9OO+RE7bnQt/cftNzgt/Dy904QC1B0REPnUdXbSww5L93/hqmZq5S1cB3XVTEH9jaNWrgh9mGsDr/EjZRgJmMCnmYreF9DjrH6DugRT7NwBs2boJRGmYwPhLFVDaLW+kCdJYZzCXA4kYaG2etrWfRqd9g8TXAfwlo274T1KiTwF3A4pbwBaBUsFRm57GSQKwAmyWZi0v0HqpS/y/eBfcfk9JZBY+ejkD8p52gAiP6oabxd2Oas98HT/ogNe1eibZT0jdFRUVhwoQJUverdm1aYLtxL8C/M7BJgMyCIJSHzteuPbBmdle0Z9ApmYLAPR8/fjyoM1B5/fksbMbFxWHmzJnsIqlapSomDx0G5zma8NU2YNXXYW5cqFoa7PLvo8kUSo8QnFzni2CrJRLQSSoll3PpTnmLlotYCJkUSapi36RjlCu/kfJA/Q0sWAieFD9SUIu6DxReJ4gk5ZKzmzQDWVeKoZN3/tEzZ17mBMjB1ktExUd8ERIftl+GM3zYvoAenEXZNy7kH4wjKzw59VVkNUkg7KWuw5rizx75Ixo1aMDOR5UqVaDcvQ80Nh1iPtYEh7KeXE2vfoTNA2DpI2C8jgWqV5WW8Ql0GjdpgnGGC2B2Moa50BAUyXpfKvX6wj+x3qeWF99g9Dxb1K5dO9eNm3Jqf5htAIuzT4udPlGpx1UAyrL7nAqw+cXne4LON+/XIzquM3Mkinn2ExIS9yPuxRTcjWmBe3EdWDidYJTC62X9k56ejvXr16NRo0a57lcK1WpD+6eO+NeJrCbbId2zcofMC4LMvK8x6AxUxivXHlg7uyuUWjbJPbaUq1+tGmbMmAUnJyf8888/ZX2ai7X+fGGT/DpbiCRvFaV2sJs6HT5z9RBkYovja0tns8ipeaEgO8nt5gvgpqYjAZOkXpKlpD6oopxyMSWr2mnZXfarJNoo5Q+2hQEe1zIohEHqgUUbWLGRs6rId51Vt3OtkyiUTTBKMMyFutVB1pRUoESKZ7FAtwhAyquppHRuMbKGj6Yelv45G307d8l1Uan0HgCHc0+x4ClgVgZNuc2vpbCiEqO911kbpGoSPTsJMPO60dD/mrVohXFGC2ER9gx29wHO+rCSKDllAi4JoC8RDtGAut9RKHfrnesaoDFv3603NH3L7guHAKPC9Vuia0CAzWJNwrJcmEDy9ftViH7cDVGxrRH9uDPuxSnjXlx79hsZ0wRxL6YWWFhU2v2JiIjA6NGjpe5XXRSbY7cZtTPqBHgLamZemCzq3zx0/uvUHQunq0C5dRPUqC7tEjhixHCcPHmy3DgS5YLN6OhojB49kV0kNapVx4wfRsFNTQt+OkagnEZmsyijxuh8CJla/mwzm88quwno6Jequklt5CHPVdQInRqnF1bIUxhoSr4urux22cqOj0CS3wfaJt+MnaCX/k8V6KS4MrvLIsCj5LaK8pzPcz273o+BveoPo9CwPqdmElzwvzVr1kKn/kMwxzmYVSPb3JNdtbH1XcD2eiImWq1GY4menbTtGlUUMGaeDQx2XcLwP7XxTe1a4n3i943CuVPsN8Dy/EumtHEONcKkXaxJOzyRjZ3FuRcYMccINfKoyjTuY7QtYXPpjSh9QmhJVazxLZMvB8I1Lj4HAmyWltdK/f7U9Aescj0qtpUYNHOAsxGevZ6HbMi2D2dKSgoWL16MWrXyzAvV68B8cle8dusO+CshTVAzZdI3FN5tgOD2uLV+MJQVW7G5ePTPygi/OQTjJyqz9klLliwpN57rDDaTk5OxadMmtGjeEoO/r4tpk3rDZsJs+KgbY4fFQpwUVUbnLZwpCkAVtgypeZc27saBxRtAxTdiwBR7jGsy4CXQo+0XO3ReBChk++C1G6RyuqvriPch775QMdPRlZ4yhW5+fFh433krDs5fg4W/z0SP9u3FIFe/fgN06fMdqkoAJ8Ed/d196EjMdtsF2xsppXD9oQrnFDjcB3RDLqH7/0aJt81DpFLXXtD0PQy7KMAqCrC7mw294IsYOmUW6uTzrUqpczdMX+4N68vvOOi8llx2YbsKBA8WtzLgcA+Y7bkPil26S52Hzv0GQzPgBBwekHospCyIAacCXQNyf0wCbJYaFkuzgsTkMBY+vxfXLpeqycMmKZ2RMd/i31dqyMh8VZpNid8bFhaGYcOG5blfVUWfji1wxK43ENBRUDM9lGQCmaSAMnVzcyccs+2G73u0BKXWKShUg9vG3viY0R0DBzfB0qXrxOenPDxhsGllZcUukvoNauPWw4F487Erwvb+hEBLXRyYvwlhzrvKxOqR1E1SS/cv3MAqwnkFkSmbM9XEBUGkKlI43VvbELsd1uCM8xbZQCfzE+eKl7aazWeQyQMmV4zEhfF5hZP9j6msthA7/5RS6RX34Fy9EX4G5vh96DDUrVNH/KFVGfg9dIMvwv5mCma7hqLboPytJnsNGw0t/+Owu51RTNefTyA10y48AeNNFqOhKC+Uh8xvatXEWH07WF16y/mmU4/NKx9Zg3dq9E5gpLX5JPqN+VVKgaN1dOjRF3+s9IVtxEcBOgsCoghOzTQ//QTDps8FNdXnzwE91q9bFxPNlsL26gfuS8VVQc2Ueygr6HqQ59dEsDl4XE6bG0NDw/Iw31XofUhLj8XzNyYgNfNuTFMpRTMHNimkTsDZiHmxp6TeLvG4JCYmwtbWFtWrV891v6pWoy7sfuuC957dODWzkrczKmqIvLDl0jwU2Xi+ce8Jk0mdUL3WN+Jxb92mGSIf9cKRU5zZTlDQ1hKf17J4I4PNJ0+eQE9PD9WqVYeN/ihcPz8Cj+Pb4N7jDjgR/BNC5lvjwHwfnHUOlQl08uHrk+v8mJ84QRwHdFQopM5yNik3k7zG+UpxgkD2fKY6Kxrav3D9Z1sV8WphQY8MdN2DcWCxE8hOkm+yTvtB+0M2m6RikqJKuZuSlej0OjVh32rqgOOrJSvoi5dDSu2MzjptwT77FZg/bQa6SjS6pRZDU+3Wwe4aB4NkMUjhctvwBGZBSUonOQVJAknNKgroN3oitDefYk3drSKpQv1zUJLAlDGmZm4Pg0o+Fc4q/YdAZ8vfrMXRZ1W0cG7/7G9nQCvwJHoO/1lKgaV97Nh3MP5cFwTbCK7gRWgynhN2pfZR1DB/puM2tFbOa92mgG5DfoDejvOsGl3Ihc0ZNwE2y+lYRCTB7noy+o38RXx/srOzK4v5S1inaASSUsMZOFIxEMEm5WZGxjRmCiaB592YZlxVeiy93lYMovTa/cfd8THxcLHH8siRI+jTp4/4HHNzUVUM66WIswuonVEHpsAVBlDC60VTPME81TvjoHUv9Gifp42UggI0tLogMasn9Iy4jjWbN28u9jktyzeIczYPHz7MLpqfew2Dt4YJdqychisXByAuvjXuPOiAw4HjEerggL8W+iHMOaTE0EmNyQk298xfAw8N3Vx+4gSTFKpmDc09dzLV8+ASZ/jrW4igM6dVERX0+MwzwX7WqiinyrwgwKTX+FA8bSPIxI6tl7ZL6ik1aid3H9o3BsTu1N8yhNlbkt1kjvNPTvsjgs7tlovA8knFbZsKhk5ezTy5yhOb9Ewwecj/clUZ9/x+DAz3hLOel1I5j2Q1GQ3YXP2A6cu8odihc54PuwLq1KiOIb/OhC4Byt1sWJFNoSR0iiqcrf55i590bdGgXr1c66hbpy7GGS9iaiSpnrne+znFJSKRKW52N1Mwx2MPug8dlT909hnEXre7lcblG0YkVt7wOk3K9wGTkzEY9OssqcKr+t/UwyTrNbC9lsjUZzNBzSzX14oppYrcSGe/ptdSyvW+liWom19LgnXEJ/SQiMJs2LChLOexSr9uavaemh6NlLTbSEw+h4TEA8zm8k38Brz4zwZPX2sj7sWviHk2msElB6Df4m5sCwaizGko3q1I4/j+/XuYm5uLQrc5gsc39Rpi8Z/d8Mm7G+CniFRBzZRJ2JxyXCnX9T+PnjAc3xnVauaomWKxqUodHDrWBw/+7Q1lEYiWW9jcuXMnA45Jg/+HAF0zbNZbAnc1A+xYNRUREf0YdN6O7oTD/hMQYrcQhxYHIMyF74lZMFxJQt7xtZsQYGjF1ENezSTVkCrQ9y92ZD02SXVk0CjRqujgEhdx1TjXqkiTFRERKJKjD0EpB4ghoBZH+UEnH7bft3A9vDT1GFxyFe+cmrnFxBYn8qm25xrLhzKgpNZMHuo6Es3lRW2b1HUYdOY4/+TjIiQK25912ox9dsth99sf6KKYY9vVqPG3mLrABfY3Uzkv8s+B3dWPLMfSlpqqn3+FqQ6OaJ2P60/d2rUwbJo6DCRcf8xvpjOlUtP/GDr0yPutVAHdh/yAeQSp0WBONcWelCKSOAX2ZgpmOe2ASn/pnpBUzU5Are61n4X9OaCtXNBpdScLdrfTMW25D75t1TYX7JNi3XvkWOjvDufUTNZxoJyqWAVco8W+duR0XaYRSSxKYBX2DGaH7sD0r9uwOvsv643KAFROj6uk54+HzZ6Dc9ytqA2O8PP1RyA7Ox2padH48Gk/Xr61Q+zzsYh+3AmRjxrg9sPqePZaN1dj+Lx7vHfvXnTunFfgqIpRfRVxdVlPILADyAFHUCuLplYWNk7UgxQBnRBq2gNd2rXINU/woNmxVQtsX9wT7z52hJc/dS2pyZaTA9gcii0GFjjrEoTja/wQMG8R3NV1EbJuMq5f64PHH1rixm0VHPKZjBCbRTi8ZDPOuX7ey5ugj9RBeiS3IdbUXZXrWUmgSL/bzBfg1IYAVmmeHyiKIdJlK1MyfXRNRbBKiiRBJ9e2KMDAkjkNcXBI2xR5k4sKi7iwvQ24Nkdz2XsJdD3n6oIAtLBqe4JVanlEQEr7zNyExP7svPOPLrPOJOiUdDXiQffESnd4ahtiwqDB4qo9BhejJsD44G2mZlLIvKg3eub6Qw3Yw55jrMkSNMvH9adevXoY9qc2DP+6A5uLr/GjujFq18idY9OwQUNMsV0roaKVEm5E0EluNzPXB6FTr/5SHxTKSxw4dioL1dvdyeQAW1KBrXCTdALMryWztlKGh+6i30+TpcakSdNmzDKU+8KBIl8HRb1ehOVKeV3nvSavpcDyn3ew9t4JC2sHGBsYwljfEBbW9rD23AHLS//BrJKpnAJs5kW08vs3wWdKWiTiPwbj2RtDPPi3Px6/mIKU1JsAssU7/uzZM+jo6Ejfrxo1oTCwzQAAIABJREFUwCpVFaRs6gr4thXUTBkVAVH/UXJVeubcHZpjOoDclni4FD9WrYl5v3TEs7U9kHalHWLed8XYiZydOC0jF7C5Wd8cfxP8icLIR1dsgr/OQrhp6GCP6wTcvN0TjxNa4tq1btjv/gd22q7AkaVbpKCTD1lTMQ2FwqmHJhX/UP4lhaw3ahkyRZK3lMxPjZT8H4NOsoR03spC3d46RrkUUoJOchqiHp2Hl7szlfSCx06meO5dsFYUtldjIXMGuqoSYXta72cUUcl9oOcMOt1DmM0mFRZxIXjOApOOjwNYPZbvSXadFzx34syGAOyxWQKLiVPQoTXnyEQXRNMWrfDHcm/Y38kolY81c5ghNfL0E4w1WoimzZpLXZwNGjdBS6WcKnf+ou0zchynflJ/TFlPjBT2fwAsuJuNyYb2UoUvtA8U9h80YTr0d/7Dchep8KhIofu8E385/9uKCrFupeLXBS5o3PjbXOeHvnD0/3kKTA9FFvsLhwCQMgbIIl5HpGhaXYmH9Rp3GOlow8jQGMYmZuyXnhvp6MBqpTMsL79HZcpRFmBTzGhy9yQrOxFUzf4pMRRAJtv/HTt2QEminoCbN6phwpAOuL2K1Mz2yPQS1MzCVMqivs7UTP/OCDbtgfbMFz0nVYGfszsrNcdeyx6AXyfAry3iHrbHnVvt0aZpTnGxXMEm37SclEkCwkNLveCrvQDuc7Wxf+NYREZ3Q9z7Vgi/2gN7nf9EiPVqHFu+FefcQjmV0mUrdtqtYMU0VPjDqspZ/8y5LOR82nGzaLnCw/CSwMdDJ1Wl75m/Fhu1DBi8UliegawIOoNM7BnMbjayEUMpvc6H7Q9Q2N6dKuLzCXkXoWUSvZfG5shKL1AInldZaRus0GimOqug32+/Ep46Rhjb/ztUq1GDQQbBxeBJM2ByOIrl7clqMmJWk9GA6dFo/Kxnh5bKHaVya/gLtlHTZpi5JjCnmKiIk2xx4MbyThbsb6eznqBKKj2lipr4faHHb+rWxf+mqUM/9B/O5/1OVgWATq6tlP19QH/fDfQaOT4XZNJxN2/dFr8v9YJDZGapvnAU57wIy8oAUG9mwHrLEZjozhNBpjmMTfL8zpsHm8C/YFYGLl/l9RwKsCl3jJnvDsfExGLWrFnS96smDbFRpwfSfVQAH3IAElyAigqSBS3Hq5mxjj2hOqoTFKrk6VdKhiq16sFssgpeuHTj/ORdFPF2dztE/9cBMYcV0ap2jtOfXMImB3oif3GykVziiU1z7eGpo4kDm37B3YcqDDovX+yNvU6zsctuPfbP94Kvrrkot5FXM9VBaiTZUBKkUdhaEiKL+5xvgk7QutNuJcv7ZOrpbJEFJoXXRSF2Al2CQCrooRA4U26LoWYWtG/csQQzZ6FAIxtRC6W58FTXwSYtPRiPn4R2LbmmqwQXbVV6Ycb6IAZ5BGOynjTIatL6PrDiKTDFciVqigBXEuzoeZNvm+I3+w2wOPecK0a6kSqjfUkApQIQYBkfvosBP0+RKn5ppdwJI9SM0bxNTs4qv391a9dmYX+D/TdZfqmlHHt9syb51xIxwXKVVFsp6pP6v6mzYXb8AadmRiTJaPxlAFJl8MVD1tf511yfaXgirK4mwGrZehjp60tDpgg6jfQNYb5wFSyufoBZeOXISxZgM192k6t/kotg69at84BmbUwf0RFRa7oDge2QIaiZMspNVWT+8PDvgiCjXlBqLR2VpLmxV8fWOGbXCwgU9Sx1V0KqqxKeXFHGwxcd8NpXEa3r5TgJyTFs5qiPBFfkjX5gkTu859rBS1cdR7aMwb24zoh93wqXzg7EjmV/wvFPbWyYPg/Os7jG7OSJfsZpCwvP8/mUBUFcUV9j1d0eoTjttBm77FbkasxOkMn/ktq403YZLnntLhMXIBoXajp/eJkrAuYZw1FNC798N1CsZtIFU6N6dfxmvRqLHwI292Xn/COeeKnCORqwOBnDGq7XqM4pqTzI5Wc12Va5I6Y6ODHXH3qv+fXSQSeFwe1upuL3JR5o2jx3UjNtf6TqPFicfowFsYDZyVj8rG+Pb5vlXo72l5TO4TN1YXLkHgNXanguPs7yDENXctTMeSGX0G2odJP8VkodoLpuC+wjs0Gtj+TiuMrzmH/hfaPCH8tzz2Fpu0AUPs+jaPKwaWgCC5v5sA37F5WlQl2ATbniylw7GxUVhYkTORdBfs6gR6XWzRBk1BPw6wL4CCHzghTK4ryW7tkWCFRG9Npu+H0Yuf5Iq5k1ateD9dQueOtJYXNFUK9N2gaB5qcAJdx70h7PrysjfoMiWjWoYLBJEMgX7RDo7XVwwUY1G3gbqOFE6I+4/7QjYt+1xT9nhyJogSpcVQ2xz94Nl7z2lLhlUmHgydRF1+3Y7bAa7uo5TkRcaJ2KgQg6NeGpqYdgq8U4uc5XJuoqv19caD8Ep9f7IdRqEUwnToGShJop+cGtVrUqVL4bhllO21nluXWUbKCTVFKqcJ6xdjPaKHfI9a2UwvZDps6Blu8BDCHXn3zUTqVOXVk1PLn+cNBZzPYtouIXo/030f/HCbm2T8fftkMXqHvshv1dgMDR9MpH5v9Nle+mJx5hjJYFGjVqJPU+yj/9Rc8OJsfuw+4eYHGzPDvnfGItnWwiPuJn48UMmCXPPamZ30+fC/PTj1kLK1mlTwiw+mXVXNOIZFhdfA2r+UthZGD0eWXTwBjmdotgfeEVKMezMpwnATZz8Ztc/JGdnQ0PDw80a9Ys9/23Si3MHtURMY69WNiW4Kg4MCUs+7mqdEUG7fBXgZd2V7RpkTuHn5szqmCgSiucns9V+ZNrkOR4pjsp4dXRdrjzqj0+HFTGh7WKaNWwAsImD1lUVMNZSG7HHnsneMyxgK+ZOk7tGYOHL9oj5j9FXDw5DHtWGWC3jQtOrd3BlE2CM/E6ipAf+bllKZROFeJHV3qBvM2p8Iigks/dpCIkT+rnyfI4uf9TziZVxZPSylfBlyakf45SAly348gSRzip6+CHXr2hULUq+9CSrzW1H+r1/RipfEUCjz7Df4KG91+gvpMlawHEhaxZv8aj0fhu7NTcNwsFBbRsq8QqwqnnJqmp9Ki3/Rz6jp7I/M4lYYieK3frg2lkNXklvsiuP9RA3u5GMlNIv22a+4ZVs3o1/DDbAJZhz0QuRNLhRIJPgk7jQ5EYpW6CBvXqSx1H0+YtMcliBVsPg2GZhf1lASoJrNUNHYPWlr/Rsc8gqf1v16U7sxalBu6Wt+VEpf3CiqH8wNgnWFxPhZWjL4x0dT8Pm7q6sNqwibUqqyx9UgXYlAu+FO/kjRs3MGbMGKn7Vce2zRFq2p213qGiFUnQEZ5/DiIL/3+GSM28t7Y7Jg9tBwWF3NFHmoPr1muIJTO64aNX/j1LU9257TyKVMb9h+2R7qeE96RsVmjYFIEiweNFz104ssITjn9ow3G6HgJt1HDm4HA8etUOD162xd/7v0foEkPstfPA3+u44prSQCe1FjrjHIQQm2VcEZKopRKBJQFniPVSFranlkfbzOYzj/Uc6BS1KtLUQ6jtMgadxfVd50A3FH+v9cF2Uzvo/zIezZs0EX9oFTt1xdxNf2H+fcD2ehJUN2xF1/5DpJqd11BQQL9R4zjnn8jMYtlNWrKQdQqmL/XCt81zuwpQyHrEn9owOxmTkxPIrCYTweDwdgbm+h9n0JnXHpEu+PY9+mKW4zbYXuPUuvxUOGo6z4pfdl1lPTrzgmu7Lj0w1/cIqzK3uJVeiLLziYWUHaIBw3038P0fWqj3jXQD2zbtOuBXq9WwuvBKpMCWLuxfasDhm+Rffocfta1Qu2bum0et6tXxo5oRrM+/5NTMSpK7V+pxLeega3ojDdbHomBuag4jfQMp4CTF08zYFNZH7sKsEvnYC7Ap5rhy/SQtLQ2rVq1Cw4YNxXMW3b+rVKsNgwld8NylO2c16SkUAMkGrjk1M9O3G1zmdkeLpo1zjTs3d1bBqH5KuLSE1MyOyPpMXmyaixLiQ5QQ+aI9np9VRrabEt47VRLYJOWRqrqPrPLiqs5nacJ5hi7cZpkiwEYV548PRcwbJdx/pohTu39A8HwT7LX3wpkNVOn++Ubs+SmaXI5mCA6v8GAuQqRUkpLJ1MyZaux/h1e4s/XSslyromAcW70RW80cGIjy0MmqxlXVWHidLDJPO3I5pXwlfn7bZ8dKeasuW3Fo4Xqsm6OJ4T17QaEqVwlWu2ZNjNE0h9WFlzl+4rzdZMRH/Ll8E9p17iZ1odWuXg0Dx02DTtBp2EdmFdB3knICRQU4B2+j/5hJUutS6tgFc1x3Mu/yzxbY8K4/t9Oh5rkXPYf9KFXIQ+F3lQFDoOYaCntSX1nIn1MmSYm1i/iIiebL0ahR7g9OnVq18LOOFawvvuHeUyzA+sSqskkBpIb0gybNQO18wv5tO6pg2iI3WF/6r2RhfxnADAG0/T1AzecIlLtRQ93cbSrad+sNTb+jHGxXoopkeQVNFuq+kQ4yP6AK8sKaspONq83uizC3sIExKZx6+tyvri7Mza1hE3quUoEmnXcBNss1Y7Kdu3z5MoYPz2m6z9+3enZqjQNWBDqdAW9BzZQNZCqx1lDUIipyTW+MH5S/mlmvfgOsnd0VSaxnacEOTASbT8+3Q+Tz9viwXQnZ7u0qIWyu9BTB5lwWqialc6e1I9znmCDQ7k9cODkEce/Jm1WJ5XeGLLDAPvuNOOPIKZ2fgzv+/9T7k4qMyMmHbzVE+ZgEj25ztBBqsxxnnYM4gM0TnudaFXFV4+S7zofa6ZGDTnXWRmm3/WqmmEo2Zee3z4PuqTXe2GpiA52fxqKZhJrZuVd/aAUcB6lz1IYo76RLTb3J+YcAadoid7RRzmnCyn/gKZ9yyORZ0Avl+k5yFes5HucEeTbXEzHZ3hFNmuTO9aheRQGjNExgcfYp206RKmAjElmeIVlNqrnvQdcB/5MK+ZP62veHsUyppbxQhweAfsgFdB04TAqwyLddO/Ak50JUGkUnnKAzG3aRmdAJOoOB46dLNaOnMaNc02nLNsImPKHIYf+856XYf4cncts695JV1dcQpU3w55CKm37UNIPN5XecLWeFblYvizSEcrCOG+kgC1eLgzdhs+M0LPdehdX5Fxx4fvbL0icGpdan42Djuwemq93Zr63vXlj/HcPZV1aycy/AZvmFzcTERCxYsAB169bNdd+uWqM2rKd0xn/u3QD/duIiFFnBVuVdjyLgq4hkbxU4qndF08bSNQnk+PPLQGWEL+sObC68Z2mqmxISfdohOqY9Ym4pg0LqmV6VHDbd1XWYxeNFr904tT4Q201Xw0PNGFuXTMM/YQMR974N7sa0x5EtvyDYwRoH5vvgrJNI6cwLim6U6xmCQ8tcsYmauYvUTB4S/fTNcHSlJy54hKAwVZIVE7kFM2WUrDNdZmkwWCV4pWbvBK6bdIyxd8E6CejkWj8RyP61YC1Wz9LAsB49oVCFUzO/qVMHP+vawvqftyIlLwcO8wMZqvimPEty/qG2OPk1W69bpw6G/KYGY74FUCRYyFpv5xX0HvFzrpsFQQ7lBGp4H2BKW4kqt8WuPwmYuW4LuvSVzjusWUUBA36Zip90rEDORDxc0SMB1ljDBbC+/L5IY5DfuOT7v3DOG9w+MpPlQ/b7eQpq5HFAou136NkP01f5wSbiE6col1FBhuWtDKYYz3LdCcUOXXKNAe1HtwFDobv1DDsPpHzle0wyUFWF9coQUEmh3HcFlguWw8TACEZ6+jDRN2CV5DZBR2ERkQRqd/TZMSdLUfpySeebful5JbUZFWCzfMLmyZMnMWhQ3nt6VQzuoYjjdj1yWurIyAWn8gIml09Jje5Jzby6rAd+7EuWxDnFO/y82bRJE7hr9UQa9Sz1LVrP0jQnJbw52A53XrfHm8NKSHNWQuZGATZxfPUmFsYmRZByIk+tC0CQ4XK4zTbE9hVTEX65P/Ndv/OgI44EjMcOGzscXOCLMBeywAzmqt49QkBOPNvNFzCHIGdVsqkUqZlq2syph5RHFo7PA6m8Iin9yMEj5YxS309/A0sxaLrkgU5q/h7mug0nV29EkLE11Eb+iKaNc8LGnfsOgs7WM3AgB55iFq0w5x8Gnc8w3nQpmrfM29tMAQ0aNMRINSMY77uKX23XokH93MUzdWvVxE/zrGFx4ZUoJ7Bg0P3shCkCIFJfbaIBu/AE1r5IsUt3KaDiPyz0WL1mTfQY/hN0tp9jMFzcMShsf/jXraKAhQ+AGYtcULsW5/8quR/88+6DR2CO2y6WJ2sjEfbn11Pix4hE2N4HTE/FsXzSvG2k6terh/FGC2Bz9YNsYVsA089DnizGhkBz7xWYGZnAkMLgxuQCxLUyorxLatpu47+f+Z9XliKfEn9GhDB6uSPN+Ph4WFhYoHr13BbFdb5pgAXTu+HTRlIzCw7bVnZwLM7xp3rkqJlrZndD3W8a5DN/1sCkocq4s4aq/JWL3rOUemu6KyH2ujLuxbXHJ3+uBZIAm+o6YtjkYY+qvgk6T6z1wxbD5XBX18OO1VNwLZx811vh1t3OOOQ7ESG2C3FokT/OOgfj4FIXZm3J52Y6z57L1Ed/AwuQFWZ+4W5+e4U9EmwSpNLjgcVOrKKdt7LkgFYDbrM1sc3ICqtU1fFdFxXxhUNw8av16hy4uFpyyKN2PlTJbHbiEcYZLkDzFrmLfQikvqkt3YOrY8++0A48wamZpKZcSZDdxEwh//vA/DvpmGK+9LPN4Vu0bQeDbWew6AlEDjglH4f8Jjmy0KQiJMM9Eeg7cpx4/Hm4bNS4iVTRFYFgj6GjoOa5D/b/Z+8soKJK3zCO3d0owwwlZevart26dgtIxxAzDEPY3RiUimB37bq6uvZa/1VBUcF2XXPd0DVQEeP5n/e7c2GSLtfxHM/H1L13bn2/eeN5rn7k4C8ug8hUJtBCpQxUQzpi4QbUNSI9NNXaTKvWneC+7SxXOpBLnVJt+0D/XB5GMZWONdVoUkmL/8Tp8HLXbPIh6CTrST9fKeSHbsH3K41WZuf800c2iw5v7tu3D02aNFG7XxVDh0YNcGpqYyDWBJ/UJHWyA1b696Z3n78NF7CGHqwxwempjdGpsfZoZr1a1bDK1RqforOvWUq1mi83CJD0SIQHZ41Bj+kY6GFTC2zy8EdRS4LOg7NXYY3bNIRPcMeO0P64lNCI+a5fvGSFvZFDsdZbhkVDXbF4FKeVSSluSs/vDJnHAJFkh/hl5mZMg86lGznodPNjHe5RDq6IdHTH+M7dUEOpCaZJh27w+fEqgm+RCDrpUeYN5DEJoJtgQua9dIidE+iQbFLXcR6YmvQRgXcA33yoC6Oa05DrgFPMz2j4TSeQPqg6ZPGPy5avgA7DJkC89zIDrrwSKmdNSBffoJ90NqqpaXBSSr+bo4RpVo5dsgVmjVtqbB9BZ7PuA+EUcxBBV7PX6c8mWBLJvwmID9xAqwGjNWpZq1arhgGyOaxjn0lX5eIHR3YmdP178wY+fRNSIfshHr5eYoiVIpp8ZDNtdHdHQOxe+H0pxgJKQF3Q54oeNgsfNp88eQIPDw+N+2H16tUxe4wl3q2wZALhFIXTA2M6MOZ0X7Bo5mojJK+wwvTR1ihXQbXDn5sny2B0Z1PcXGDDRTNzoFlKKfMnx4xx9Q8Rnm/nUuh62Bw7gUEhn0bXBYKsUzx8K4POGJcpCHNwwa6wfrhyzZpFOi9etMHOxUOwbLwbFg11wzrvYE6QPXwbg01dy83p81TveTZqF44uXI31nlJMHzkWzZWimTxcNe/SB+JdcQhK+sxkhPzyCvbIfebSe0z6HRBv/x/qm6ZHUvl100hd4saWjVmTEDUD5anupKL5hXQxO41yRZkS6X6rtO6q1Wugw3AH5umtvE30dxVK+Y/3gnjvFbZNOaodPU/d9imsLMFt80lYt+2scdM0b9KSQXAQ06z8yGo05edeYNTcGJg1aq7x/lLFDNCy9xC4bT6l8IL/nKnvuoxE8hM/YejMlahZJ91ulP/OTb7tCe/vL3KlA3n4g6Og4eCrXt/lj/DZchLerrq1MhlwUqf50nXw+4KtUwvqOOths3Bhc8eOHTA1VW88LY5eLYW4NJvsDk1Yd3ROwUr/OVU4pcgwyRSdmtII7RqR/bJmUMakQR1sEBNkNmTWlDnZh9QY9DZKgFs3hLh9TYh3kVxKXQ+bWYRNHgr5TvH9M6Kw2nkyIpydsXdlfyTdssL9l4aIO98UOxeNwLaAufh5NsksUU1n7rzV+XXzIyeRtBU/zwpDjKcE4zp3RzU1DTIeNGgsV6okWvcfCdeNv4CgR3Y1c4DJ8IZ/4TUCqFP9zJ/o4RKA8mpp8/LlK6Bc2XIaIEUd7YMnLoEsDySACA4pmjlu+Q4I1OSZCHBbdB8Ar+8TMOk2l/Lv7RGCGmod8bRvqlWtht4ewfA7fIeDzqy6/tA+uMZJKvXxnorK6k1IZUqjl1sg5OeeadRFUoQ58AZYR/Gg4MUwMtVs3ilXuhTaDBzFpbyv0zH7pAadL0E1q5S29/wxEdSMpHzM2XerXoMpCQRdfMv90CjEKFKG55N+uzIvKUn4CMnO/8GH1Wpqt5xksOnuBumKHXrYzMI5pYfNwoHNe/fuYfz48Rr3q1o1q2OxgzVSo62AVfrazJyAnrbP8NHM11HWCPjODGXLa6vNLA3H7qa4F2qbawcmimo+28k5Bv1xSMgag/jt0qfRM0ij84CnPlJanGoo90xaikXD3BHl7ogD6/vg2t2GrHv97Mnm2LlgHLYy6NzAuRHlGjqpbnMbji2KxW75dEweNhKNTNJ/GdaqVRtDp0Vg2IwVEJiYaVzM5UuXYhaEVFPIucNk0+v63Evweo1Oq3+CiaWtxjoad+gOz50X4L79V7ToPRTkyqMOQUbm1hg0OUzJ+ScbdpNxbxio+R/7nTkeUYpaeflUQzpi5goEX/nA5IioUUKa8IFBGbn+dLXzRlUtYF6nniH6eE+BvyL6qttqkovokmal89ojaNi8jcr6aVsatmwHt42/KLq8dQu5s05/gs7TTzEwYJ7WqGSF8uXQfoQTPOiYXSdHn4/wPf+KwaM84R0GTQlD1eo1VbaBOT51GwCf/UlcJDk+G/s3C5O0HhzzJjWenf1IfuUBJx5AIgvSbTvp7QsfTy8E7o3/6jQzs7Mv+ffqYbPgYXP9+vUwMjJSuV+RpM6gtkIkzuEkdT7oEAjngUU/qkYsM9ofZB1J0cyjITZoZq6Z9aL5ysK4DufARJqluXVgChPg/TIB7p8T4tpDIV6tE6TVa9J2fuGwuSZTCSENUCRRdyWdTaqtzCyNrr4MekwRxqOha1kafvFIJywaStDpgAObuuPGfTP89swQp4+1xPbZE7BNtgA/z1ZA57LsRzppXfT/4MxlWOnqjWHtOoBAhAetlr0Gw2dfIqvbY1JFxx+in98M1DVUv7ANQA1DHUc6Q/xDNuoWL7zm9BpPPEQXO7GGZzm5OwwOCUXQRc71R5b4mTW8OK8/hhY9v9NqNymyboJR82KZ7iTXjZ2xJzOBVkjiJ4xbvBH1BKK07077gACrZZ9h8PnpGgMsv7i3GtEi+jwBG+0ncv0hCSR+//FjPWMTDJDN1W41qXDgIdmo7i4BKFdatdO8QoUKDFhJR5PVRWaxZIHKEai8wO/oPfQST0F1NYcl2jZyKOo4xh2+B26waK37zjg06thDY/vrGjbA6HmxCLpKsP1JYx/wE61+LHhgzO0+p/MkMHYvvF1dIBb7pHWis4imtx/ELs7MclJKDWYZyR/pf1Cw60IPmwUHm7dv38aQIUM07lf16tRCjGcjfFpNTShZk9TJCK70r3Eg+p46zVcb4VmELfz6m6NseVX5PzZnlioPcV9TPF5iyaKZ9Jnc7r+UZQK8jhXg2n0R7l0QglLq7xSWlV80bK5x98OxxWtwOnw7yPtcGxBqe46gLW9gczMOL4xhsLl03AQmvr7JbwainUOwUmyHn7d2xa3HItz5yxAnD7XCtplO2BGwBIfncvJH1OyjbftUnlN4uh9bGIOdAVMQMmQEbEUmaRdtLYrkzV6NYDW4YFJFJNh+/AF6ugejmpoPOJ1sVapVRxcHX3jvS2LNMrrqFkmvkSKhduG7YKRWm0kp6+bd+3ORN2pCileCPNKdvAbm6EN2mE2+7Q0SXefBjh/NG7cANc6QWDvn/KMGnfFc84vPwZusHIDqGvnP0li7niGD1uCkTyzyl/GkzllN0vfx2P4r2g9z0LBtpGUSzA6auJRL+V8HpIoub8fo/TCxVu+aNECTTj05cfsb1IilO5qZ0bZRoxOlxanTv7uzDNW1HLNqNWqhzaCxqFpNVSSfGozafDcGfj/f4mSl8km7M6Pt17+WPYBlHeMJqaz2mZyAMu0gv5AM/7jXCFy1A34+vvB2c09zAvL19IRs8SpWmpGZm5D+OHHHSQ+b+Q+bnz59QmRkJOrUqaNyzzYoVgajOpngzkIubftBbzWZa9DjQREUzYw1xU/BjWFrqqkWY2BQDDYmhvhR3hhYYwasyD1k8utODRXg6UFOW/PvPcYqKfQvFjYHtmmPlY4eiPXyx76ZYawuMqv6lfkFm6FjHPDT7EgGv7uCliDSXoZoyVgc2d0Jt58IcftpAxzb2x5bp7lhh3wJjs7nBOB1QScXzdyMA9OXIMrFC4PbtkfZsmXZRUuRvNYDR8P34E0WzdTmB06TCgOYGwCBWjdXOappqVusWrU6qKaRvMlJ1ijNUSgumUvDkl7jSGcNi8iatWpjxIwoBF9OybgmkGRbqL7x8nvYhe+GdasOGhJA5HneqH1X2IfvRlBCiqLOMZmzg7ySihGzo1GztuoNiwCr00gnBmcsMpgdwLrwmtWuEnQ6bziO5j0HobTCxlMZZOubWGDItAhID99EtwkSkFWn8uuVq1TFoMD5CIznBN3zYiLnSxWKDpZGAAAgAElEQVR8D9xED2d/EGAWU3TYE9wrr5/+rtvAGGMWb0LItc9ZgO3sAVFefB/9MlT3OYmuU5RSdvQeZFtOICj2B8i2HIfs2O/s+YxE2UkCSXopBQEHryNw9feQRWyCfOUOyH+I4wTdlX/s6SOYGUb29bCZv7CZlJSEPn00JeCM6tbEJm8bYHUepG31wu5pkPo+woh5xP8Tbguf/hYoVaaCxlxBz8m+s8CzMM5PPk+7/CmCGSHA3UQRbt4W4c1KARfZVDpGX2QanWBzlZMH07GkqOIasZyB3qmwLchMZig/YfPHGcuZVBJpap5YshE7A0MRMV6K1f6jcWJ/O9x5aoxbT4xw9PsO2DJZjF2BYTi6QBU6mbxR+DYcnR+N7f6TETRoGKyF6ZqJhgIhxoduZr7kWZXuYdHJG4D3j1fRZbwXqqrJ8xC01KpdF709QyA5dh8hd8C6oceGboKRmlUlAQ95o/M1gX5ZneDI+ecaGJiNW7IFFs1aa1wMBJ3Nu/XnrDSTPoPqLFv0HKQh5VPf2ATjyQc9KZeARY0+5Hh09SMc1xxB0y59QNugDnTVq1XXeK5Z137w+v4S1+WdD3WR0isfMeURIN5yCvUM67P1lypZEsUVblAU4SVZKcnRe4poZs71OfVAqAqE+bU/GGhefAv5mh8hkcjg7e7OXIDIr1wilSGAno9/m7ELEMlWUfSc9Gr5/+QGpE+dZwiX6sdUD5v5A5vv37/H/PnzQaVVyvfRYqUqwLmnKR6EWiuaUPIuosZH1r7WkfzhEWuGnRJrWIkoKKOqzEKd5y2tjHCIHJhiTUDRz7zeV9QY9O8WYyQ+EeHxCc2o5hcd2Vzl5M5S17x3ONk4rvMJwoE5Uax5h6BSJSWtcO3Jb9jkI6w8NB4PXY/tskWIsJMgVj4Kpw61xW/PGuDGAwEO7fgWm0J8sDsoEscWkZD8diaV9NO0xYhw8kDflt+gTBlOJJ2imZ1GOOUKLvi6RdKZ7DTSGRXLcZFS5ZsCgVy/gHloNXCMRgSydr0GGDkvJnc1gQrnH6ptHDZzJUQ2TVVuSrQtpUsUZ6lpdaciFs0c4wbpsfscYOXVBKuwmgy6nAKHVfvQotcgneLwFSpWwvApyzD5NkBuQdSwoz6R5fYxXwbhuO4ozFt/q6EdamhsAoeIXay8QVf5Q263Qf/5vD+uZBEpX7sPPm5uGo0+Yi+FCxABp94+NM+vKfXzWQ+beQ+b8fHx6NKli8b93FJYB7v9Sc5IH83MS8hj0cxYAR4vtYZLTzMYFNc0VKlQqQomD2+INysompx/Xf4k3P7wlBCJj0V4sSldyF35+36hkc12iHEVI2KCW1p0k6CT3HuWj3fCRskkHJy7Uit0FhRs8qBLmpgkDH8sdD22Shcg3M4H6ycPw5mjrTnf9d9EOLCpB7ZM8scO2VJs8JoIaf9BMGuQ3txjKDKHXcRuFsnLPVy8Zulp0t4kN5n2Q8aDrCSVgVP97woVK6L9cEeWjk9PWedGIJ6T7iEJoIBzz1k6voG5tYZVmfJ2CG2bw2nNYSbflPt9oA0kXsI/8TOmPQDsF65DVSVxfOXtKF26DJMasl+xF8FX3ivqTPMoqkjaodR1fvYfdHOUoqwWb3Xall4eIZh6H/C7oFbfmg/gqz5J6x9rO3cyf451lB+7xyKaYk9v1QYf3nbSS8xeDzj6G+j9+n2d+X7N6T7Sw2bewea7d+8wbdq0tMAIf78sXroCxP1M8WeYLUvx5kUTijK8fM1/U+c4Ysyx1dcGFoJaWubvYujY2IjpalJH+qd87PKnxqA30QLcuCvCb5eFXNRUqTGIP05fJGwOaN0W6zyl+HluFLYFzuSgc7RdeqSToNPOmfmUH5ofzWCPj3QWNGwqQyel148sXIvNfvMQNt4bG6cPwbkzLTjovGuCA+v6wL53VxgYcJ3mBHndHHyYJA/5gOdpquwCQednhNwCxLsuwKplOy0nLJdSbtt7EKZffY+Q34Esp82zBD6cMPqkB8DEkw9hrkXonL9xfdNnCCSH7uSp80/aREUOPFSveuQ3tBs8TqM+tbyWznWKsjbtNgCOMQeZ1BLXgZ5T6ORkpYKuA/bRP0Fg1VjjWFAKnd8X3d2Dmc6o3gM7/2Ak7dzI0nmc+Xb4JnyAfPNR+Hh4wNsn3dc8zf1HAZwU9ZRuPKJ3Acqj/a7rOOphM29g88SJE2jXTn3uKI6WDQ2xL4DkjKgJJe/TtjzAfG1jKtVmxhozTUz77qTRrJmdrFy5CmaNtsD7VVZAdP5FM/l9Tyn0v37gtDX/3Kc9hU7v/WJhc62HBMdD1+J0xA4cXhCDzf5TOBkiJeikSGe4vSu2yKbi8ILVDDopVZ0f3ejUIEQ1m3wanYdM9fEXhe/64QWx2OA9G+H2Xtg8awgThH/4qgHOJ5nBP8gcAqN66Ok2h0ndBFCXcj7cfGWJgPxSCkbNXwdDtdpMHmxoLFmyFMyatcGohesRGPeaOeHoakrK8nYyFyLOgcdj21nYtO+OkqUyjrBWqlgBnUY5w1thN5kXEU6SCCKpoBGzVqG+saqkEtWnUiOWz/6rGDkvFqZaUv7UYU/1m07rjiGERPMT6UdBNnzXFU5I0pNP0Gmsu0bNKHnND/SdihZd0ovtu7sF6WEzH66HLJ+7OVk3aaSu2g1vV1etUU0eOsWubpCt2sX0YfN1e3LyHf5Dn9HDZu5gMzk5GYGBgRrZqBJlKyF4mBX+jeSaUPTRzKzrYvLwpmtk0cxYC2zyaQRR/dppwYf0ubokerYQ4Nx0gvwCcmAK4xqBfrskxPV7IiTHCECRTm3f4YuGzaOLYpnOJkUrCfIOzV+FTdLJCLNzRuhoe0WkcwJLr4c7uLEo6PHQdfh53gosG++EJdl0EFIGR3IGUpY+yips8sugbab0+uH5sVjrPh3h9m7YuGAgTp5rhNcfLRF3xRYTZ3bCd54BGBtzDv4JvLRPNkBGx+RALjbMfWZ3PBp/20vjpDWxagybdt00Inx0Ups2bY2xS7aC6huzoo+pfcLkHHjk5/5FH99pGkLr5cqUQTf3IPT2mY6aWiSA6LlernL4HLgBigamddDr+L6a2/CSRWgpmknanK36DtPYBwJTC4xZuJ5rxEr8zNLbAb8+w9DJy0A1k+kXOBf9LVOyBFr1HwmXTScRnARO5zJD6HwJatyicoZxYbtQX6TpJESi8a4bjmPab8A3vQanrVMPm5lHEjWPeeF+xvfyBwRsOqKIbOp2AUqPbGbTdCHL537h7oeiclwINuXxyWjc9tu062rBggW5I7Cv5NP79+9Hs2bN0vYbdy8sjnY29XF0ItVmmoIExbUBh/457SCW0X5JjaAGIGPcWWSDkR2NYVBMM5pZrVo1LHW0QWq0ZYFEM/ntpVrNlxsESHokwoOz2ms1+ff+J2BTGeBOhW/Fz3NXYL1vCJbbOSlqOh1BXeuho+0Q5eSJDX7BLM1Oz+Vc1D13sMlvM4uELtuIGBcJ/LuPQO3adeDqYYJfL1rixXsznDwjgI9vM/R3D4bdpsuQXfmM3ET0KN0bGP8aZJVYqbJqxyDVCHa284b01B8ITvyIcUu3MpccdckdalZq1K4r7CN2I/ByikLEPCspZIUDzw3AZcNxkHe4OrRZNG8Dl/XHWHqfUvwkZN7dSYrqWmSbataqgz7iyZAev6+QbXqfpQgwic6TxNLwqWGoUVP1FyKlxzuOcGLLTK9P5SZoZjVJcHvyDwyQz0edBuQxq9q9TvuQRPO99lxUNPBogQZyQroJ+B57gLbDJmg0YlHavq/PFATGvWLWoPLL79Gy+4C0delh88sDJqrBlB9V1Gx66arZ9IZEGgB9zWb+H1/q+vc/9wLmTVqlXVdLliz5SnAxZ1/z+fPn8PX1RTGFIgZ/76tUsQqmjmiI11GWwGoB8lRSR0k6h4eWr2c0Yq4+iLHAajcrNKijqYpiYFAKA9sIcWUOQb4QBe3ARCn0J0eFSPxDhOfbBBramsrH6j8FmzzA8R7m1Jm+zjuQRThDx3CRTopmLhnrwCKb1FREsHl4/mpmBcl/PitjbiOb/Dqoa/1Y6DqscZdg4iAuwlbTuAksLM3g4dEAl65b4UWKKY4cNYK3X2v0dpkIx+03ILuKbEAnVxsZchOglDVpWvI3Cn40tWkCp9UHEMJrbcYlc1JFF15hzKKNMG/6jcZnSCaIfMhd1h1F0NWPIIjTmUImB55r5Kn+F3q5yVFeoRnKr79ihYoYIJ0J+fkXHLySxAtphZKoPNWr/pSETqNdUblSJY3tqFNfgL6+05mIPUVsJZe0CatzTUnksOT9w2U0V4I3fhuMLaxhF7aTpcMzAnpaPlvP8Qfo6zMNteo10NimypUqs+31268qmk+KAEGJnzBy3lrUaWCs8bmmnXurCsTTcUhI0cNmkY3cZT3TQF3mJG/EutHVgFNMj11cIF+9R9GNnvXlFpVo4Ze0Hf6XUuB5/DHKVkmfwDdv3pwzCvsKPrVz506Ym5ur3a9KolszI8TNagKsEeFTIUcz34c3wMeIevgYYYgvPX3/gUUzhbi1wAZD2lFQQ7PTvGb1aljhYo2P0eTARJHkgpWTIoegt1EC3LopxO1rQryN1NTW/M/DJg9ypLnJGoJmhWOtWI6lYyekRTopjc7+j3PEjqDZOLF0A6iBR5fIOr9MfsxP2Bw+Kxqe+67BptsYmIpqQuJXF1duWuH5WzPs3SuAh3dHDPSbhwk7bjKdSN1e3hQheM3gLeDcvxggncXsKnm4orF82TLo6SpHwJk/ubS4euo3/i1LIRMEDpseCZEWT/RypUrimz5D4b7lFIvmya4qQ+dLluYmiHWO/RmmturpFwPYtusC961nQDCsy4GHQec1wGt3PDqOdNLq/EPQOTBwIfxP/cG2mSKR/ATIRXTf4Dv5fFRT6zQvWcwAXey9If3lcbYklWi/MyH8o7+jl+dEjSgp7V+KnPZwkTMB/pDbgM/Pd9Cy/0gN7VAq6h4kn4/Ai28UsK2I7uhhM+0Y8seysEcmvH5J4f5zKQWcA5C2HziqETqms0k+52k6mx6cC5CHByR+MgRE74E/s5vUqwzk9zHmYbNc1XQ3rm3btn0F2Ji9r/jo0SO4urqqQaYBalWvggXjrZDCmlAaFGo0kyATkfXwJsIUj8Oa4UlYU7yPELLnvrwoqxEDx4+rLRHpYoNa1atp7HtKo4/qJMTN+aSbKQSBqTLUFdTfFNV8totrDPrjsO7GIH57/pORTR4IuXFTmgTSjzOWIcbTn0U6SZeTB06KdK508caeSQuYNmdWoDM/YfO7yeGY9DsQlPgZY1cdhnnbQTAT1sGkiQLcum+FZ29MsGePAGPtWqGv7wK47H/IAEU9okeRFIrAUcraormmiLpZ4xYsZU3AxGn76ZYzksS/YyBGdZaDJi7R2lBUoVw5tBtqD49t/2PQSc03JG9EENfFzhtlS5VSuXAqVa6MQUGLII/jgDjTCYY5/3xiNZEuG39By34jQLWSyvBMf9cTmLDaStpWSlcTxLpv/Z/W+lSK6Dqs+JFLeZNI9jnd+0DX9jGnputcyr+nS4D2OtPaddFplCNqa0m9U5RVp0C8HjaLFGxSOlxKZgDfxyEweheCIzdDvu4nyI7c4a6hTLRfGXAqHIQCNx5CwIrtCNx0iKXO6Rr0JdgsslFcVXj+krdTG2xu3bo1eyT2H3/3li1b0KCBetamFHq1MELiPBuWtv2Yj5I6PKRkNH6IqI+UCCGOzOuL2YHukPtLEegvwYIgZ5xZ0AMfIo1AMJrRMorKa7QvKRV+fX5j9G9NWS/NhlnjejWwzoukpAonmqm8r94vE+D+OSGSHojwaq3uxiD+M18BbG5UiLunQ+euifNYDScPmzQuGePAop7R7n74YWooflmasYd5/sJmGGt8IakjishRw8mI5T/CqFkvNDSvjanTjPH7H5b466UQW7YIYOfcFX2ly+B64DHTfSToJIvIgLN/o6d7EMorhOF5KKtauQr6+k2H/NxzLpqpSFlnZfKgaCHVMvr/8hgDA+ejvpYu9vLlyrFaRO/9ibCP+gHChjYaQNisS1947rrApaOVIpBZ2QZK1VPXNzkIOa8/zlLi6p7p9F0pijp8Tgz6SWehcgVV+64KZUqjh0sA20fy69nsINcBA3zK32fvZVa3WaVKVY3vzR8DGmvVrYchU8IQeOmdbstPPWwWHfiKfwf/s39DtjAKPh6eELtxDkBicgDylSJg/c9cCYd6dkDL+cJ7o/MuQJl6o2tZRpauFf3ntJ4/etjUTcp37tzB6NGjNe5dhrVrItLFFh+jGxZK2paHFn4kiEyJEGHNtHFwFAfDVSyDh1jK/jt7BcBZHIxdM4eCIK5oRziNWFPP+5UNscTBCjW0RTOLl4VdVxEeLOEdmAoXoKnj/PUaAa7dF+HeBSHXga5FW5M/VjR+RbDJQSc15Bycy3WjU80mA82xDoo6TkdQVzn9X+3uB4qEElSyJp6lm1QciQoENvmJgqCTrB6vpGLI0u8haNYTLZrWw+JQEzz82wpP/jFG7GpjjHfti0GTY+F++E9MiD0MMy26lVatOsCDT1lTbWMOInk0yZHLDdU/+h9/gJ6eIahZu67GzalixYooqVZMTh7nw6aGswYdJhPEf8ecjBRhIhi/+gGOqw+gaZe+WjvolQGPitvNmrWGy7ojCL6eeUQ3JxO69MonTL4P+O48B4HIVGW/lC5dGiWKkeXnEPgeuM75zzPLTx0RVT1saoWFnByXXH3mQjL8z79EwPwIiF1dIPZW1cqkmkvS0CQtTb9LqUVjm3NyTX0ln9HDpnbYjI2NRb169VTuWdSEMrSjKW4ssOWaUAopbasMLvQ3ourh4JwBmOAVAi+FTi0vIUajp7cELt5BiFvUGZ8j6xXJ6CaLZq4V4dJMG/RoRrWZmpk6c0EtbBZbAWssioxmKaXQ/zzIpdD/2ZNxYxB/3L462FQWdadu9HAHV2yTz0C0mx+LbHLNQxx00uuUduegk5NXOqGAzgKFTX4CIPC4DsgvvsN3czbDpFl3tG1jiKhVZnjyrxUe/S1E9CpTDB7VHWVKqXaaV61WDQMC5iEoPhmypLzT7ZQo6hZ9D91BL59pqF1fs0Obhz2bVh0QcOweQn5TiMPnEHQ1oCFOEQG++gHOsYdg07qT2s0yvWO8SfsumHLxFSY+yONtoGNE2qEKWSn3XXFo0m0AypTlBPr5fVCiRAl8O8IRk6595uSR+GOra9TDZtEAt0vvEbjrf5x0kRpo8hOcl4cnpMFTWROcb5y+7lLjOtV1jhfC83rYVIXNpKQk9OvXT+O+KaC0rac1sNqCdUbz4FDYY2p4A7wON8OMQC+4esl0atc6eQUgYrIjUql5pYAbaDLaR7QtJLj+fqUlFtpZanjJs/miRHl49rPEk2VUm2kMsqfMaJkF9poignnnqgg3bwvxZmXGjUH8dn3VsMnrbB5ZEMMag3ZPWoAVzmKm0UnQyfuu0/vWigOxf1Y4i3RyjUd5I32krRv9u8mKNLqOm7CEpHOuA7K4ZAycsQ5Cm3Zo37o2omNF+OeNJR48NUXkKms0bUaWlyVg1qIrfH66jpA7vAOQjiiajvVlPGm8BAm8h9wDAs8+ZZ7mPFipj9R9PShwAaQnHnIRvTzzgE6XVPLYehYNm2nWp/LbUrZ8RTTp2h8OK/Yi6PJ7rhknkzq7jL9/eh0bRZ/lF9+gr2wuKKrLr1N9HOQ/m0WFs7RcPWwWDdhM+ADJ8vXwdnPXObF5e/vB10sM6d4EsPR4jq6n9PMpS+eHfh05Oj/0sMnB5qdPnxAWFoaaNWuq3q+Kl8HYLia4u4hP2xYR0FFIIVGt5p9LLSDx9YWnt7/Oa9LdW4bJ/u5IDhMWGVjjajNF+N/0Rvi2KdVmFlfd9wYGsDWpiz2yRkBs0XNgIm3Nf7cIkPhEhEcnMm8M0sOmmqj7qbBtnIf54nXYGTyX6XGGjrFjwu88dNK41jsQJKl0OmI7joauZdJJFAHNrqg738SUE9jkJyHSiqNIp/+v/6LvxFWob9YMnb6tg807bfFviiV+f2qDBYutMNxpDIYvOQifs1wE0C8PmxD8r3xC8NWPzGFHPapJmpWVtFg91jc2wUDZHFb3Sal4XR3o/PfMcLyQDLLylJ/5i+lxUme8MtxVrlIVRhaaNaO0bU0694YTpdMTPymgMwdyMwonJGrEct5wAhYt26usn7bF1NIWAjPLtOcH+ExF4LUsRpf1sJkjmMjwnMkJoCV8gPeCFRnDpo8EVL/ps+sc/BK06KvmZL36z+TL8dfDJnDx4kV069Yt7b7E3zdNG9TCLv/GQKx5kYpm8tBCI8HmX0sbQuqXOWxOlbkjObzwYZOPZqastMTM0daoVEk1+0j7v3jJcvAbaIG/w6w4P/miEs1U0julFPrDU0IkPhbhxSYBCD6Vj42uv/WRTXsX/Dx3JZNIIgD8ZdlmBXSuxfbAWYiY4M4ciAgoGXSOtsfy8U7Md53S65SGLyzY5CdUgs7AW4Ds5B+obUy+2mUwaIgF9h5shBep1rh+R4ipU0zQZ+QwDF24D5K491wqPTcRvfg3LDrnyxx4hmtI+TQQmmDc0i3w/v4iOgx3RLnSqp3odGHVF5ljyJTlCDj7FxfpzGajkPRyKoKuAQ6R38PUWtNPnGo4PXbFM4vNQZOXo4FpQ40ba+nixdC812DWaBRMdpMqsk2ZRZk4J6SA8y/Qw2uShnYo6ZCSNujE03/gm97pDkB62MxsvxbB1xM+wD9yS4awSXWcvmIf+O9PhG+eRe2L4L74DwDw1wybKSkpmDNnDqpWVW1gLFG6HNx6m+AxpW1jilDaVgl0eJChNHpyhCnmBHlkmEZ39JRj1RR7fIzMf49wftu0jaRBilgTnJlmi2+bCrVEM0ugpaUhDgZSl78pPhdRP3lqDEqOFuDGXRHuXhYihVLqmTQG8ftDD5tqsJkWcVQ0Bh1ZFItt8pmImOCmCp1j7JlD0XI7Z9ZkRJHNfTPDMvVG55fPj7mJbPKwyca4ZExM+oxWvQelAVXlyrXQv48hDhy2wMtUC1y60gDTp1uiv70LRiw7DL8LKRkLseuYVFgn+JX3GDlzJajhh/9FTCNFDNuPcITkyF0me+Sf+BkhSZ+Z/NI3/YZrhU4jM0sMnRoO+YUX7DMEzyrfTX07eD/xE4/QebyXhp949WrV8V3QQgQpurxJtok66GVn/sJ3E0NRz4gu9vQ6Tvq7TKlS6DDcAR47znGyTVcoMqU70kkNUhTNnLDmEEwatdBYntDSFvaRe5hI/sRrQLPOvdPeo4fNLxCgLr6HfN9lliYXi320pu283N3hP3UeZOf+BdPiVD9v9Y8zvq4LcP98rbB59uxZtG+vnn0pBkthbeyTU21g0Uvb8rCiPpK25ol5vVgnupe3VOOapM50d58gJC5uj8+RdbMUfVNfR24f89HM1yusEDTEHOUraJqSlCtfEcHDLPEyimpjCxeKM/u+70MF+HuvMa7+KcKf+41BjzP7DP+6HjZ1wCYPg6wbPXwbjiyMwRb/qQizd1VAJ1lgpmt1EmySZNKZyB2srpP/fGZjXsJmcEIKmndLL/LuMs4LncVzIWpoi1Ej6uPIL5YMOn+9IEBwkDW+cxFjzKozkF78kKWIHkFg8C3Ac3c8WvQYqGGz2MDEHHZhOzhYu/whfWIhqSLqGk/8xHQ9G33bW2vXuNC6CYbPjmYuQkyOKF6zyYLkhUKufca4JVvQwETVT5xsNVv0GgTvH6+yqCsHren1qbzzj/TEI/T3n4O6WqCzYoUKaD98Arz3XWWC7eT4owK+5IR0nWSl/kIXRynKllbVQitXujS6OvjC/+QTBs5+8e8QfOmtHjYLECRUjldW1ktSRZnKFb2GlMpWorbAm7rRmQMQdaT7gWo1vdw94OcrQcCPl+Gnj2qqXjNZOQYF/J6vDTZfv36NkJAQlFGTwStdtgL8B1niebg1l7Yt5CYagjNyAUJkXTZm5ARE0kfU+LNp+kg4ewfB2UsON7E/++/kJYeHTyCOzO2LT5H1C6U5iPzhKZp5cootWjSkDn/12swSaGtjiF+mUG2mSaE7MPFQqHMMEyAlzAj3Lgpx/Z4IyTGZa2sqL0sPm5nAJg+L1MV+OnwrDs+PxibpZOatThaYvFYngSel3LcETMfhhTEswvnL8s0qckn8spTH/ITNAb7TMP0J4HHgDr4Z5Q+hqTmcJtTH6fOWeJVqjjO/GkMiaYK+E7wxZvX/mO86CbFrm3gpmhl08Q0GT1yikX6hOsnO4z0hOf6AAyxd6XmFbig15tiv2Aub9t00gJWijFat2mP88h3MTYcsLlmNaVwyl2o/+js6jnDUgFWSXho+I5I1/fhTKjyDyYvJNpFW6ImH6O01CbXrGqZFHfmIZ9Vq1Rk0eu9T2E0mpDInJJJLclj5IwQW1hqfMbNtxlySKB1PQu9MVirujR42MzgWGR2n/H7N9yLn/kM/Stj/hFT4ZhRVj3sDadxrzlJSKoePpxf330sM/8mzELD3ol72qIgea/Vz6WuCzWPHjqF1a/WmyWJoaVkfP4eQnJEpCIyUwaAw/iZ5IoLHh8ubIym0LRvfRxhnKFuUGtGACbefnd8NS0OcMD3QB9MDvRE+0QEJizoCkYZIKWBRdxbNXG2EZxE2kA1qiHLlVTWeaY6pXLkypo4wx1vmwFS0o5n8uZCyVICX6wVIeiTCg7NCkKg7/1pWRj1sZhE2eUAk6CTdzZ/nrcQG3xCV6CbZYS4ebYfwCW7YFjgTRxevVVhg6obO/ITNvl4TWU2jNOEDAzW3vdfRcpgPBIIGcBhfD+cvN8SrVDOcOGkEH9+m6O7gj7Fr4+B/5TP4iB5J+TBP9e2/onHHnhqARYLtjtH7mWYl8xPPipxR3BsmJh90OQXjlm6FpZamGkrH27TpjPFhO1lElKKZoxesg9UgKPAAACAASURBVJHITGUbKJr5Tb8RzA6SUuV+GWlWqk2EBITsM4fuoLdnCKpVS/dJ5qGzRvXq7DXJsfuQnn6KTmPcUbqE6i9Uck7q6R6MgP/9w/RQVWBdD5sZgr86BBTI4wuvIbmUCtmh25BH70LAgkgELIyCfO1+yE4+yRAYyeGHnH5kxx8gaMdpBG8+CvkP8fD/9Zk+oql2fRXIsczhOr8G2Hz+/DkkEglIbo2/n9FIadtJwyyQHGVVRNK2Rsxa8taS1lgW4gh/iRRiPzn8pVKEhjjjWmg7hfWkdrhhcBdZF6mRQvwbYYUXEVb4EClg0VF6LSsglFfvwQoumnk4pDGamJH2tOpcQeow3VuKcG5GI2CNCT4VsgNTdr43NQY9PmqMxKciPN+eNW1N5eXrYTObsMlD5+nwbQwmw+xd0oCTJJIowklj6Gg7RDp6MN/1Y4vXsaYjaj7iP8+PBQGbfO0hAWTQdcB5Wzya9HOFSFgfbi61kXDdGi9TTLD/JyO4uDVFb9eJsNuSxOSVguJfY6BsLqpWUe2co4af7i4yBJx+qt1TPSuTAEHndS5iSmlxs8YtVW6KdGMk6GzVewha9dPWhGSKkXNjWDc8i8hmZZ1a3kOQTNAp3nuF1YCqf1fajtqGRqhjJNLYPvOm38B14y8s5a7V8lMPm0UMNl8z9YPAzUfg5yeF2NUNYnIDcveEt5sbpIGTINt7KUPgJIgi20om3k4RbGYzqVnyUZRh62vftv86bP7www+wsVFX4SiOzk2NcXoadZoXnbQtpcwTFneCj18AHL3k8PSWwsubRNmloHS4j0SOS4u+ZcCpDC/qf1MEMzW8Pvtf0JBJGpiIEeDPMFv4D7ZEydLlNeaKatWqYpGdDVJXNWQamwW9jer7KzuPU5YL8DZKgFs3RLh9TYh3EVnT1lRexxcLm+s8pTi+ZF1aFzkPb5mNyqLuvM6mcjd6Zp/nX1cVdedqN1e5+mCZnRMTh1eGTtLu3D1xPo6HrlNEOtPdiAoSNrkJ5jUTE6fmFofNF2DWfjgszBsgKEiAa3et8OKdKb7/3gj2Tq3RZUIwDC3baVw0JrbN4bz2MGuQkSa8h9/59LrIHE1iCgkn+fl/MWpOjFboVP5lXrFSZXQa5wnpsftc2j6PBLQJxilNLv4+AR1HOqFStRoa353fDgLS/tKZkF94yUUzdTUT6WGzaMHmpfeQU7rbSwyxp1ijqUDs7gGJfyAzH2BAqeXHSY7Ocf1yitR58F+FzadPn8Ld3V3jvlWpUiXMG2+DdystixTopEbUx4twC0yTi0EWk7xBgvLo4iXDxABfPAuzwocIwwKNVCrDkra/35KTEUUz15jhe38bWIuoYVYzmtn3G2Ncms05MJHOprZlFeXnKKr5bJcAV5+K8Meh7Ec16bt9kbA5sE07rHbxwg9TFzPY1GYnyUOh+pg/sDmB2V1SN/rBOVGI9ZIp5JCoppMinZzvOkHnnskLcWLphjToLHjY5DuBX0N29RPzFx8XewKWnUfD0qIeJk8W4LcnlniWbIqt2+qja9daMDAoy25e1Wsboq/fDJYuZrWUmTZV8OvK2kh1c4G3gSnXPqGPkx9Kl1RN//CgZ2zWEL47f8Wk38C58OTxdshvA9PvAb0cfVUkncqULo2ypUrCts238Nj+KysvoDKDDGE7D2CTyhhaK0kndXcLQgj5uesCXD3YaAcbSp/HJcN/1hIQVCpPaMp/i11dIYvaCglFLfX7WPu+/MLPsf8ibG7fvh1mZqplRgYGJdGtmREHOrEi5hNelKCGOsrPLegMZ3Gg7uvRR8JeP7OgR6bRzYL8biyaGSvA0+XW8OhjDoPiqm5xLCNWsxrCHC3xqYj4yed0/5Dk0f1zQiQ9FOHVuuw1BvHr/EJhsz1WOrozoFsjluOnWREMOsnZRx0u1R/nF2xyou5hOBu5k3WjkwZnjIckDTSXMhF5BywZ44BoN198P2UR29bT4dtxfMl6rHGXYOKgYQzqMnMQ0hpZiUuGejc6X7OZ4YSp6BQPTPyMERE/wbz9IDRv1gALQhvi0TNbPH9njW17mqB7DwHa9LWH5HQyA0IOsrIGkVq3V8tkRR3r5MAzZFoE6ps2RHE1X3UeNmmkOsl2wyfAfed5Jami3GzPS/iRdugtQPzTdTTvOxwlS6gKxJcoXhzly5RBN1c5c0zK0vfKMWymW1+6bT6pItekh82cHWdq/pGfeAiJLFjRTS7ROsGJPb0gmz6fkzDKo6h5ls4VLdeE/nM5O9aZ7TeCTa+TT1GuWrpzztatW1U9HL+QR/fu3cP48eM1opm1atXEMkcbvF9lAUQ3KJSObB40dI3UwPPDnGFwFsu1Xov8j0BXsRz75w0pMrDJ1WaaY7ufLayMVeX/uHmqNIZ1NMGthdRpLsSHIijOruuYqD9PoPk6VoBr90W4FycEPc6qtqbysr5Y2Fzl5MHqI6kjnFLWnLNPJGveORm2RSd05i9sLue60JdtShv3Tl+C1e4SLBljz1yGllKkcwwX6aTnCUpPLFmPtR7SwoFNfoK7wAmUy69+wohlP6JGA1s0a1EPK2Ob4sm/NvjnjRXWrLfCCLte6C+PhPuhJ6xWM/fQqYCqGySpFMdcfZShkv6mWs6erv6oWa++xg21Qvny6DDSGT77ua5xvrEps8lG/XUSc6cu+SEzVqBGHdXu9OIGBiir5HFu1n0Ig1L1ZWh9nEPYDCDwjnuFvn7TUUnN+lIPmzkDEOo+Dzx8G1JpAHRpZdLkJvb0hmzSTPif+YtZsWo9rvx1ox+/yMhn4A3A59hDlK2ULmz+JcLmunXr0KBBA7X7Yil819YE1+dTE4qwyEUzlQGEIpsH5n7HZIt4sNQ2uojlODBvUKHDJnW/I1aAR0tt4NjTQms007BODcR6NipyfvLK+z07f1MK/elBY5ZC/+f7rNtTqq/ji4ZNgja+KSeUnH3snFiH+ME5KzjoXK4JnQUBm3w0lVLkp8K5aCtFMle5+TDopLQ6SSZxoDwBqz2kWO3ijUmDhxd8ZFN9sox7g6n3gQ6jPRQ3sDJo3twQUSuF+POVJR7+KcSKKCEGjOiBfsGx8Dz2NwedGUnGqK9D6TFBVSA1IfnPRqVKlVVumpSy7u4oQcCZvzDxDiA5eg89XOWoXrO2yvsISKtXr4lujhL47L/GmnWY9JDSerQDw0smeUP1q9Qc1LhzH43l1qpVG3bLNsGy28C01yx7j8iGt3l2pI/So5nuW8/AqlWHtHUqA7geNnMIm3FvIDv7NyRBU7XWa/KTnNjNHbJ54fCPfwPfPC7R0H4e5uz76JeV/f1G1rh0vbtvOQ2b1p1UymQ2bNjwhcQygdu3b2PIkCEa94d6tWtgtbs1Pq5uCKyi2sCC7cZWB4zMHpPcUdLitnD3CYTYW3umgZqF3LzluLyofaHCJlY2AGIssNW3EUyMqNNc1RjEoERZjPlWiAehtsyBicA0s+9f5F8nd6AIAe5cFeLmbSHerMx+YxD/Hb9I2BzQuh3WeEiwRTaVdXyT3FC6naQdlo13ZlqYh+ZHa0BnQcKmKnRuY7WauyctxApnL3C+6wSdXE1npL0rJg8ewU7gYbOiMel3aNW71DnB5DSNrg5kF14j5BrQbqRL2sUkaNgSZs27o33rGoiOFeGf5Ia480CExQtF6DeiN/pNWgfv04pGGS1C7Nq2Oe2mv/UsGnfQ9Oc1a9wCzjEHOUkl1oT0itO5vAEmc9TDNQCkhal+wVerURP9fKZBcvR3TpczA4FtFj28+BYDgxejavX0dBotk6KZrfoOg8++JEx9Aph3T7+x5xds8tHMfn7TQeLy6t+Nf6yHzexDBncOkuTRe8gjt0Ds6qI9beftBx83NwRQt3qCkjGB+nWif/xlRTQpc0PZgnPP0dd7MipVVHVyKVWqFI4cOVLkYfPjx4+IiIhArVpUS68MO6UxsqMIdxeSC5AxPnwhoMM6yCMFiJpsDwfPIIh9NIHTwTMQyyc5ISVCCBJy5+GloEYWzYwxxv1QW4zsKIRBCc3aTGG9GtjkbQXEWhRZP/mc7C+Kav67xRiJT0zw6ETOo5q07i8UNttiracEJ5aux9FFaxh0qjv7UKSTZIk2Syfj8ILVLMJIHeSFAZvq0HksdB12hczDCicvpstJ0dkoBzdMHjISxYsXR6NOveC1k7NNzLJXdz7CZpexbpiYlIo+k2JQz6QpenWvh207zfH8nSVu3DXCzBnkuz4YA2dshc+Zl+ym7qer1k2Rrg+88ILpV5ZXE7wtX7YMeroFIuDX5zollUiqKJhJFV1Fl3GeGrJMdBOuU7c++vtOh+zUHwroTOEmx3MUPUxhTkjuu+Jg3V4TdGvVq49R89akSSoFXgfMu36XdnPPa9gkZyNqAnKjaOY3HdPWw08mTTr1gFWLNmnP62FTDTYp+khGAiwKqdtilICT6jZlp59CNnUuxC4uXDrdm3MBYq5ALi6QL14F/wuv9JaT/xGgJsUMul+4bDgOUy3Wsk2bNsXRo0eLPGgmJiaid+9021v+/iCsXxtbfBsBMeZFAnSow5zkjOj/54i6mQLipwhD/BVmi4UhbnD0CmJyR25e/qw7fYJXMBYEu7PXPxZCJzoXzTTHOi9r1KulGdwwKFkOrn0s8McyhQPTFwL5WQXP90sFeHjKGEmPRXixSQASds/qZ9Xf9+XCpocERxfF4lTYNgaShxekO/twkU7OTpKJrDu4Yat8OrOcJDvJA3OjWBo776SPJrB6zB9ncDWbPFzqGklv81T4NhxbvBbbg2Yh0skDEfYuDDZLKewPy1MDzFB7uO84z/y1OR3JDCbSfITNjsPsmT5n4E1AcvpvdJcug4nNN+jTszb2HbTAi/cNkXjDCNOmmqLH0GEYumgffM+95aBTyU2IokokLeS87ggsmqfDE3/TtGrZHs7rj+nWrFSb/HipIq89F9F28DhUKFsmDcj4ZTYQmTOfdGYfSTaT9P/CS/Txm4EKFSqqvL9UMQO2z30P3VaRVMo/2FTUyf76DP28p7CmJ367aaR61AEB8zDpcgra9Oei3vS8HjY52GQp7kupkF58B8n5V5BQt3nCe/gyhQA1IE07d17C72IK+xEiXxoLPz8ZfMQ+7L/EPwjyVTvhf+5Fxk5CacvStQ7989qyGQX+HFnLXgMrw+nhIkO5spyqBn+NlS1bFpMnT0ZycnKRBs3U1FQsWLCAuc7w287GYmXg2tsUD0K5aGZqITehcOLq9fAi3BJXF7fHxYUdcX1JOyRHmGWa/ibgTI4wxZE5fRA20R5zg8UImzgBh+b2xatwC9Dr6vCSn4+poYcae24ttMXwDsYwKKY5t1iL6mKX1PaL8pPPzj6jRqDkaAFu3BXh7mUh2/8plFYPz9n/Lx42eaF0ilgyZ5+5K7BRMpGzk2TpdUfwzj4RE9ywI3gO9s1Yxl4vLNjkIZTsLEkc/tCCaERTzeag4eBhk7+plC9XHh1Gu8Hr+wSFS4+aVzc/8eUzbAYmcjaW1BAUdBPwO/knOrrPhrGFLYYOqo0Dhy3w6oMl4hKMMXmSFfqOtcfQ0AOQxL8HWV0GXAPkvz5DT7rpl1Lt8q5SuTL6+kxDcDwHXxl2z/PfN21U6IYmfYbb5tNoM3A0ypZU1zkzYD7q5LvuuukXWLTU1A4ln/VxSzazEgL1JqP8gM2g22C1Y67rj2kH7286wH3bWRaBpX3fslv/NDDWw+Yr+JJ1JHWXfx+HgCWrIZkyF/6zQiFfsR2yY79nSZSdIFV27B4Cf0yAfN8V+P/yiKXZadkFDkZp57MeVHO/71+ykpuQG2ClOCLrJmnXDn9fJfvGkydPFmnIpI2Li4tD165dNbbfvEFNpuuIWLMiEc2k9Da54Zye3xNTAsTw9A1k3uTkBDQnyAOJi9uySGdGoMLS1ZF18SHSGK8iGuJDpJB9hiKlGX0ub18zYrWun6MtEO1hi9o1NaOZxUqVh3c/M/wTVjT85PP2+6eDJKXQ/94rwNU/Rfhzf+5S6LSN/xnY5AGOOtEJOg/OXYF1PkFYNs4RlFLnRdapqYjsJJfbObPnKNV+aN6qHIjDb2Ye6JyDUPYim/y20khNRMeXbEjrRifYLKlFX5Jq+LpO8IXvwVvaG2AKCDb5iYBS0QSdXkceoq3zDNQ3tsDoEXVw7BRZYFrgf+eN4S+1Rt8Jnhiz8gzsVh6AWaPmGjdNm3Zd4bHtf1w0MzPNyowmZJJwSgTI1tIp9hAade2n4Z9OE4261SRFMzuNdmOgQVDJ0rFq68lr2BwStABTklLQ12sSKpQprbJPKpQvhwGyOZBfeKUoR0iGPCEFLbsPSHvf1w6bvheSIY1LZrWXvp7k/uMOb08viD28QBqZUopQ/hCfuX0kpd3j38GX6nrpP2tyyyB7oHZe8NeCfixCgHwhmWUl6IdDZzsvlFGzaqxQoQLmzJkDihYW5X9v377FlClTUK6can1g8TIVIfmuIZ4us2RNKKT1mF+wkZ3lkoTRz3P7w9k7GK5eMuYARA0/1NxDYu1evgFIWNQ+Q59zfn0UISUnoIL2NP8QSeLsQtbFP6idCQwMSqXdc7kfKcXQ3MIQh0LIgcmUibnz2/xfHMk16LeLQly/J0JyTM60NZX3y38ONnmQI+ik/wdmRzBZJGog4mWSCDypG5xGgs4Dc6JwJmIHAz/+85mNqg5CuYNNquHkdTaLFTNAH69J6OM1EVWrVlM72Q1Qq1YdVtMoPXKXq0VUNM/4FTBs8hOslFLjtwCP/bfRalQAjITmsBtbD/+LN8erD+Y486sxfHwbo4aSnh1duNWr10B/2RwEJbwD6Wvyy8v1eCGZQVrQlQ9wWn8czXoMAulj8hEN8lLn/zaxaYJxYTtZmYL0Mgl4a5808xo2O343Go3ad0/bDn57GrZsz8CbrDPTxOIJqvSwqXpsElIh3/AzfNxcIRb7ajT6eLl7wD8gBAHHH3C2kjqOq67jrX9e+3VQ1PcLq+W+DowP3wUjcyuN66tLly44f/58UWZMtm0UcW3btq3a9hdDM3NDHAgi3UYOdMi9RnkyL6y/P0bUw8PlzSCV+MNd7K9xPZLKg4tXAKbKxXgZbo7UQmjyyXjfGDEd0o/RDbHUwRK1a2jOuyXKVEDQMCv8G2nN/OTfF/Eu/4y/b+bnDdVmvtwgQNIjER6cFYJqN3O7zP8sbPKwSFFOSrHvm7k8zdmHopsEmzxwMjvJSQvwy9KNrAaUoo3853WN+QWbBB5DZq7C9MeA974k5tVdqbzqr1t6T32BkHmW+594xEHn5dScibqrT8RautGpZpNPo+uacAjWmKTI/ltoMcQbQhNjODvVwYXLFOk0w4mzNnB0sUbZMmVR26gJfPdfx6T7gB9FM8/l0u5Sy3eg+tKQyyno5uCL0qXSf6FS3VbFsmXRw17MarlIb49rLNE9weYaNhPeoXmXvmqTRzr0kkB9f//ZTAJKA7z1sKkKmnFv4H/2H/hPnM4imbxckfpInufy6F2shjN7ZRm6zwNd577++ULeZ3FcNJMUKDqNckEppR+UdK+sUqUKlixZgk+fPhVp0KTaUblcjpIlVcuMSpapiMAhFkUWdBBVFwdn92HNPerXIf+Yopzu3nJcXNQ503R6bqEmO58n60isESFhti16thTAwEDdta4EWlvWxcnJVJtpgs9RDVBUID873zO776UU+uNjxkj8Q4Tn23JmT6m+zv88bDJYVIisEyCSiHq0mx+TSuKBk7eTVHb2oQaejKAzP2GTdxDiG2A8d55Hh+GOWuVw6gtNMTBoIevenvYb0KJHuh5klhyEtICauvRRVmCTn3D9CTqvAy67r6D5YDHMLIWYPM0WSXcb481naxw4Zgl755bo7TkddpsuIyARyCiqyC83qyPpa9L6x4fvhqChrQbgFStWDFUqVcKQuWsRdDdrEdXcwKYk4QOmXgeadtSMZNJE2LBVB81opvIx0cOmCmySMLvs4A34sA5yzahm2uTm4YmAecshpfpLvVamyj7M6rX0JbzPn5Qprn3GuNDNoHshXVPK//v06YOrV68Wacikjdu3bx+aNFGvLS2Gzk0EODHJBlhjgk9RBS/7ow4M6o8p5U0Atnn6SDh66XYBIkkjF+8gHJnbB4isk+somfp2ZP8x1WYa4f0qS4TaW6JGtSoq5w2dQ9RAOnWEBV6tsGLRTPqu2V9P7iOCBb1OSp+/jRLg5k0hbl8T4m2kUY4cg9S3++uAzaUbWaSS4JHS5QfmRDJ9Sz6dzgvDKzv77J2+lMEm813XEuksCNhkN/sL1ADzmVkyEnS26jcc5UqnR+r4G6uRhTXGzF6JZt/2SrtoCgM2uQnqNQiUpz0EWoyVsO0Riupi2ixr3HlkjRcp5ti9pz5Gj22Grg4hcNx1i6W+sybEriOKoqjVkp58gvaj3UC1mPy+obFc2TIoo+QC1NZjCoLv5CdsKnT9zv+LXm6BKK/W+V6pchX0k8xEUPxrRRmBjlpBPWyqgBLBpvxAEny8feFN/7Xo8tFzYg9PyOYsZV7oetjUcc0o/6j50v6Oe8MpRhy6gw7DHFBSDTJr1KiBqKioIh/NfP78OXx8fEA/gpXvV+XLV8aM0VZIZqAjKJJWkxxMGAFRhtg5YzAcvTL2N3f1DsLJ+b0KHTb5aOb5GY3QpblQazSza3Nj0OuIFTHI/xqimTwcUlTz2S7OMeiPQ7lvDOKX+1XBJkU5OZ1Ngk2uZpMafEhknYAz3dmHnIkcmLPPj9OXsc8w6Fyanl4vMNjkJwEFdAZd/cj04lr1Hapxg6WbVRmFdBL9PcBvOkttZyuNmMM0urYoCMFce6/pSjfRCmhsa4ypU41w74+G+PuVGbZsMYadY0f09pwDp923mVQJ1YFqW56u51gEOAkYtWgT6gmosFsVNK3bfAu3zadQp2HjtNc6iGcg+Hb+wCbpZjJdv/XHYNmsddo6+e0iwXrxnotc+UOGMj2vQLW4+ppNJViKfwv/Xx7DLyAYYrG3bth0c4M8bD2kl0hfVQfI89eWfszW9abrOiyo5/2vfEJI4ieMnBsL0sTlryt+HDRoEO7cuVPko5k7duyAhYWF2vYXR8+Wxvh1OkUzTVmHNz9ZF9WR9DTjF3UCwSQ1BGn7AeghlkIikeLBsmYoDL1M2ndMminaCO9WWWLOWGtUrqQZzaxapRrmjbfGu5WWQLRREYb8/IuYvl8mwP1zQlx7KMKrdblvDOLP268UNiMYbBJghju44uDcKPwwNZRz9hltz0CTop68neQasRz7Z4aDAJODToLWvOtGV24Qohsmn0bXevO+kMwiYcFXP8J+xY+w6dCdud3wN1rlseNQO0xKTIWcuqyzKueSl7B5G2jnMSXtZlrbohFGrToKs3ZD0bRRXSxcaIz7f1rhrxcirIkVYsSYjugnWw63n+5zFpgMFJRAQx0K4t6wjnjfo7+j9eDxGt3nVSpXQX8C7ktvIb8B1DBJbxrIF9jk/eXP/4s+HsEgrVTl48H/Pdh/FkJ+I9DNAgTpYVMNhMgFKAUBYRuYKLu2iY0g1E/sDfn+K1ynufp5o3+stk8zuMaK0r6Kf8t+oPn+dB0t+w7XuN4NDQ0RGxtb5CHz4cOHcHV11bg31KxeDQvGW+LdCosvCnRI9igl0gQRkx21ugARgDp4BmPHzOH4HGVYKABHJQgUpTw7zRadmxlriWaWRO9WAla7STWcFP3kIelrGklb8/UaAa7fF+H3OCEopf4uF9qayvvuq4dNXvroTOROKDv7cHaSE1jHOoPOsRNYVzul4KnL/XTE9jyTPsoWbPI3/wvJDMiCLqfCLnIPrFq117h5URe2dZtOGL98OwIvvWValxQp0wqxacvVtKvMTs2m8rIpcqgMmzUtGrHUV9A1YGjo9xA164VmTWojLMIIT/5tiCfPRFi5whj9h3ZGT5+lcPv5CahekuvMVp0QWWlB4icMmxuL2oYNNL67LUkq7byQJhMliXudr7DJBOtvAK4bjsNSi2B9+fLl07ZxgO80BF7LWlRVH9lUPe7s/KLo5umn8J8yh9lOMucfRVqd0udkNxkY8z2kF1P09Zr8df2Fj7LEzwi+koqRM1egRk11q0YDjBo1Cvfu3SvyoLlx40YYGRml3Qu4H6Cl0L+NCInzGjHpncIEHYr+fYqoB0TV4f5H1s1S9zhFK5+FWWHZJGc4i4NYSp0kjyi17uYdiHXTxuJthCmTNFIGkPz+m0UzVxuxusspIxqinJpjHe3/WtWrYImDJT5Efxl+8vm5z96HCvD0gDHT1vxnT940BvHb+3mFAKkRAtSrkt6EtXbt2iJ1zRrwW7N9+3Z2kQ5o3RZrFQ5CvKi7rq5x9eczsqukZZHIOnP2CZzFfNfVoZPS7+t9g/HzvJUMTskmk5NVckBWHYSUt4nqSHMEm/zkEfeGRS4DL77BuNBNqFlXM61UwsAANu27winmIIKupGo4+ygDItW35aZBSHlZGrBpbsuEuCUkxk0i7wnvMWTRbpi26IF2bWojaqUAfydb4t5jEZYuMcZ3o3qil2wFPI485SKdpIOoiGaK919Di77prjp81LBmrdrMdSeYJJUSOaCTxL1htXv5EtlURDMDzv6N3p7BGi5G5NU+eupyNO+SbjM3wGeqHjb58zeHI9VuEnAGhG+EJCAEPj5+8PGVwn/qHARsOQ7pxbd6u8kc7lvla7iw/6Z7BalceO6JR5Ou/TSyOCYmJti2bRs/RRTZ8fbt2xg5cqQaZBqgXq1qiHC2xsdVPOjkX3qUn/R1jR8i6rO0/e/LWuLk3C44OqsLEhZ1xOsI80wdgGiZLD0eIcKZ+d0QO2UUIiZNwIYpw3FpUSd8jDQCLV/XuvPjeWpcog7yM1Nt0dqqntZo5rCOprg235ZB/pfiJ58f+4otkyKYEQLcSRTi5m0R3qwUcJHNPJDYwooGwFoLrPe0RJlSpC3NKS6sXbumSF2zwPnsogAAIABJREFUBQabPASSsw91o5Pv+vbAmUwEnrPA5CKd9DdFRAk6OdiklHshwSY/oVxKwZTbQKte6R7ePIDxY+nixdCs+wA4rTmMkCRwMKZkJ8kmloKATT66qgDlgPg3+G72Jpi16IYe3Q2xcYsZnr1tiLsPRJg1wwjd+nfGgCkbmO86lQ8MnhoOgkr+e/Fji+4D4L33MlenygS6OUml/IJNamgKug4G8cZW6fWg/PY0+bYnvL6/hOm/Ac279kvbXj1saolW8udxNkbyOafopfTUUwQcvAHZ4buQnvsXfgmpYFaW2VhWYUOVfv2a5wTJgJEO76CJoahatWra9cNfXw4ODnj8+HGRmqy0bUxMTAzq1Kmjtv2lMLidEDcXUm2mEIUNOgSKr8PNsGHaaPhJZHD2DsIEryC4+wRidpAnkkLbg4TbMwMdSqkzX/So+vgQJQSi6rHHBdnJzUczSROTtDFLlamgtu8NYFirGla72+LzagvWlZ7Z9/oaXictzX+3CpD4RIRHv+RNYxDpkSLGGH8st4Vrb3MYGJRGpy7G2PNjK9Q3MkBkZIy2S6bQnitw2FSGTop0Hl4Yg60B01l9Zyhvgamo6eTlkwg298+OYN3u/OezMuY6sslPqFpE3Zu07wJT22YaF1qZEsXQuv9IZt0YnPQZsquf09ONBQmbadv+hqXLA+LeoFdINEQ2rdGzax3s2WuGl6mWuHHXGDOnm6H3qFGwaJMu7cRPOrXqGmLYjCgEXU7hvgu/XMWY57DZZySmPAFkZ/5Cd2d/EMTz20JjtWrVMThkMYIuvYXsGljNaLPO+shm/gAVuQC9ZX7nTLOV/yGjdg7kz7o1AUm/ntzuk5esbIaimeQs1rhDN5Vri64vKysr/PDDD4U2IWV1xYmJiejbV1Nf18SoDtZ7kTh40QAdVnMZIcSKyfaw9wyGp7c0rcmHdwDy8QvAzSXfZMkBiMCMgK+gHYBovaBo5hpTHJ3YGM3NDWFgkG7owd2jS2H0tyLcWUR+8kKQRebXAJJZ+Y4Emw9PCZH0WIQXmwS5FnJnkeU15tgttYW1SV3FdVwaG7Y1wR8vRFgWJsHt2/ezejkVyPsKDTZ5WKTUO0U6Dy9YjU3SyQizcwEX6eSciAg4qXt9g18IjiyMYe+lBiL+8xmN+Qmbg2WzMSnhNQaFhMLIVL3r0YB5lLf9bgxX23gd8L/K+Z/nexpdFxDEv2U1nZLT/6CHLBzChi3Rr2dN7P2J811PSBIhMMgYQhGlRKjjvDha9hkCn5+uI+gWFHaDmpNdXsNmowHj4LXzFIy16Hg26dQLXrvjWHSVUoCU9qcGJT1sah4XPZjp94nqOcDJhQXFJzPLVmrw465zTl2C5IHc3d3x559/FsjEk9OVkHj8smXLULNmTZXtp6jO+K4muBdKkjpFB3RI9/J/C7rBWRwMEl/X1nTn5CXH0hAnpEYKUBTdc1g0M0aAv8OsIR9qhZJaoplmgrrY5GMDrDYvEn7yWQHAgnoPNQYlRwtw464Idy8LkUIp9Rw2BnHRTAGeR1jDq68JDEqm9yt06SbC3ScNcPehS04vr3z9XKHDJg+LDDrDtuLneauwUTo5zV89Pbppj3AHN2yTz8TRRbGs/pNS8vzntY35CZuks0l1k+Rh7n/qD/T2mYqadXhQS5cHqlC+PNoPd4SnApIm/wa0G+mSdqPMswYhvmZTF2zykciL79g2+/zyFO3d5sLYvAlGjzLGsTONkfzJCldu2kAWYAmHeeGQXAb8rmTcbJPXsFmlRm2UU9LspAmxapWqGMJHMxW1omwi1cNmxg1p+gikfv+cfwXJxRSE3ARcNv6Chi3apd17eNhs1KgRDh8+nK8TTV4sPD4+Hl27dtXYfgvjOtjmawWsKVqgQ5BGndqrJ48FAaU20KTnKNopkfiD6jmpgaigICgr6+GimWb4McAG1kL1cgUDGBQvB4ceFni0lKKZxkgtIn7yWfluBfUe0tb8ey+nrfnX/pyn0Llopil+ktugkYn6sSiFXT82wYO/jZDy/nJeXG55vowiA5s8LBJ0UnqdGoKW23F6nTxwkpwSNRVFTvDA9sBZrPmHcyPSDp35DZvU+U0SO8zDnKwZj9xDL69JqF5Ds6OzUqVKLC0cfOohvrUTp90wCxo2+WgHaSSyiOXppzDpNAqVK1eFs7sV/nfRBs9fGeL6005Yk7QGAeefwf1XwOf8W60Td+5g8yUTf2/Yc1ja/uAnQH5s/C0XzSSoZ9FMZYDSw6bWY8IfY/34lUc3qcEuCQiMe4meHsGoVLGiynVWpkwZSCQSPHv2LM8nlrxc4Lt37zBnzhxmjcnfF2gsUao8vPqY4lGoJQOd90UMdCiF/ibSHIsmesDVS6YTNini6ekXiITFnYCIukUCNmlfIkaAf8Ks4d3PFMVKaUrNWQrrYJeEINMc1KRSUPD2Ra0njGsE+u2iENfvCZEck31tTb5O9nWUNXz7maJkWdU62apV6yEs0hn3ntbBk7/98vLSy9NlZQCba5CX3eg8TGZlpDT50cVrWaMQ70TEdaXbM7kkHjpJMH5XyFwl6EwXhqf1FBRs8pM6s3O8CfgeuIHuLgGoXlOz0aZ2XUPUVRJH7zTcAYGJSnWdyjCVwd86u9EziWzy28qPwfeA72ZFp01CwoY22HApClcetMHjB6URf6cDYq6ug+z8C63QmWPYvPCadfoH/O8fGDX+Jm39/GRStWp1Fs0MvPQmrfOd3+a0UQ+betjM4BpJO0++wvcwuTCytl17GOZNWmlcX82bN8eUKVMwderUtP9btmwBgV1R+nf27Fm0b68uPVcM1iaG2BfYGFhjVmRBhyDhQ5QxIifZw8krQCdsUmTTx0+GW0vb4HMRgE3W3Rxrjp1SW1gK+XrA9Gxd8ZLl4N7LDH8tt2ZAWtQgvyjBaMpSAV5uMEbSIxEenBWCHmdn+z4xf3kTHJ3UCK2s1GW9DNCnT39cv3YXL9854fq9ukh5f7soXb4q26IBm72atsPqCTIcXbgWp8O344SSs09moEhRyZ9mp4u6U1f5z3NXMpegzD6r/Lq6qDsB57agWVjvG4KlLLrJQ6cDQkfbY4WLGHsmL8SJJRtYTSdBZmHAJj+5SclT+Abge/Amuth7o2oV1fooHqhopMjmlHuAJCF7zj55BZuBN4F+k5anTUZVajWA19FXCEl4hk2Jy3H1tyYMOs/f6YYVV3ZCev41PM5RpPMNA53sw+ZLFgmmtN6E6P0wsVH1LC5RzIB19XvvvcK5ALHOdx0RqryAzcvv0apHuspAd7cghJBQf1ZE4b9CiOHPcf2o45ws7HNC8SNO/us/6OHsj/Jly6Zd23S/IU3azp07sw500s9Uhk16XLZsWVa7WdjQ+erVKwQHB6OcmnlDqTLlETDIAv+Ekad2Ubaa5KCCajbJs9yRajZ12L+6eAVgTpA73kSYgKKh2YGRvHwvpcApmvnHMhs49jSHQUnNaGazhvVxIMgWiDUtspCfl/skt8sibc0nx4T/Z+8qwKLK2jAGdqyCikh3293d3Y1Fd4OK3YpF2J0b5u66u9baUkoKogjYXQhKvv/zneEOU8AgNe4Pz8NzZu7cuXPuufec8973fN/7IuaFJt7/LL22JmMzd6oyS1XK+q9ZW3hVokGDBtiwYQNycgjPhSH6YS08f+MmBO5k7Q0fbB47dhxVq1bDmqUd8EfAROyx9sap+UG4svko39lHEBBKel1WYFMwG50sLnfbuGDTVHMmibR5+myWQETi8DssHHBq4Xpc2XQI17YeZ05EJdLZ5CYOCdno0niju0Rlg5ba7U7dRa8plqgrMvDT4N+4SVOM8l4Pt2sv8iwWyQKw6ImsrMCmorIqXP99CvvwXAYqfcKe43jsGsQl6eLZ41q4/XAg/CP/gGPwN/a5U9hX6XU2aSKM52Wa953tDPlqotmMctDp2h8L4nIkZr6LtUsJwSYB/AX3gTa987NaK8Fm0fee2HWQ4n6t/E7ZtyutrNCDkvn2s9AybiUEMmmsodhMyjZftWpVoQwm+Z63atUKt27dqpD56uLFi2jfXpSNrYr2hi3wjzfJGWmxzOiSAoHy+H5mQAt88tfDKi9rzLLxFAOclnZuzIoydF1v5AZW3BI6tqsAu4nNNIWuujibKV+jDtxHG+C9vyGPzfRXrTBQXB7XrTR+gxyC0oPUkBCviQf3NPE1UI2XHFSEtibnL39jkTG6mpC2t/A82bNnT4SGhvL7ZvKLsYh91AzfMhP422TxBR9sHjx4BPXr10ZIZHu8+6aGW/+2w+GlE7DPdgHO+u7A1c3HmLuPJJDJbStLsMkTdT/OgC8xl2eXbMJOSydme7lxijkIdBIoJdC5y8qJWWRe3XyELaXvtXLG/FG8uMBC7SoLmjS/E2zyJthUlonuHQdYHr2OjsMnolbNmmITgaqWLkZ5b4DbzTdS+XqXNdikpAKqv10eqPQNS8KvscuQkKSGJyl1cT1hDDZH/AXHsBzYhAI/aRjwz0mSXaVLRAZLUjDf8Qd0TNvw96VJUPDfcOgUFsfpFMLT8SwUpHw32OQyc1MxwmU56tbNj4GpBJtlD4oKvaYF9cHK7QU/hIZ+YUoTlKjYa7ot5EXkwihenFjLTp06IS4uTqp5iPaj/ffuLT9haIoddXR0RNWqwpNr3foNsXC8AdK2k6RRxXtqk4A6MZYIUuZrXRbGSOYGKOPlFhP4+cxjwHK2LU9nc46dF9xcnHFl9QDkBraoEKtJHpupjmQ/YyZbJFdNmAmXk6uC9gbKuLSA2EwdUJJKaQCx/4djEKv59jdeYtCL80UnBnFsZvoOIyyaqI9atesLzY3E8q9YsQJZWVn8PpyafhlRD4jVdOdvk9UXfLBJThEkf2Fm2gJb/c3w4IkWXnzWwI2L7XBw4TTss/bF2UU7GNgjUMkBTMGy7MHmMf7yOOejfsp3A3Za5YHOqRzo5Hmw77Z2xZnFG7HXmsDmeHbhyh9s5k3eoanMd33xQ6DjiClCN5Eg2NIwNMXYJUFwv/2OZydZwDJyeYFNDhjYBWfC+jawNDwOp+N88CBZFU9S6uHywxnwi7qOn9TzNUeFwCZNhHGA2/UX6DPLEaRDKni+TZXVoNCC/HR5oNNg0ASWLc/9bqHld4BNsucknUGrI9dg3LkX/3e5368Em5Vgs9B7TsZALwvZuQfM2PIz1PWMxO7nvn374tdff2VMZXGXxml/Apx3794t8/nrzJkzMDExEal/FfQ0U8E1X7Ka1GYOPBUJUhgYCFTCm60muLa6H35bOgpnlg5D5IZu+BaogZwAZaRLYK1oG2WZpwdoIWRdH/yyeDiO+w7H3yuH4MUWM+YgRMcu73Pj2MwjDkZQVWos0vZyqFv/JyyeaIBPAfoyAfLLu31K9Htb1ZCxWQ0pwRq491gTn/erFRqvyWMztRC2zAT92qiJsZmdO3fG9evXRfphDpKfj8O9RCVkZMpurCZXaT7Y5OwqadKtWasJBgxoh83r1fHomQaevdfC1T874oDPdOy3WYo/l+zCtS3HxGIxywtscgCXGE7KRqf3Jxasxba5djymkw86zVlC0bZZVlg4mme/OHrJNunBDDexlIjZFJi8Q1MxPx7oOsWK37F/aqSA6lWE2T26BhrGrTDV7zA8w3mJNKQpKTgJljfY5H7bNjgLNsEEOmPxZ7wDklKa4OkzRRz5rR26dNdmVllt5ixl7CS3rDcz8CQ0JbgAteozFO5XH8FoyCR+e5QZ2MyzvvQM/YyBNj6oXzdfn4wDmlRWgk2B+5W7/ytLob7H9YUKLcPy2MzLj9Fz0jxUF1khaNy4MYvpys3NZTGaly9f5sb8YpUENAlwFheoSvsjL1++ZDGign2QXv/0UyMsm6SHzB0GwM6KZzMJDOYGtQAtd893c2S6meRNTiwlOQH5L5zNEmYIcBYEUoj95DkAcd7ozXg2lBIAakHHKI3tJLZOzkoJ6/LYTDl5/vjLuw5V0c1MDcFLKAFLi8k3lcbv/j8dg7Q1U/eo4V6KJpJDNXjWlBK1NVWZy1LWTkOsmW6Inxo1EroWNWrUwMKFC5GRkSHWpb6k/4voh7VlPlaTq7hEsKmirY95B2+h+6zFGDqkNbb7qyPppQaevNXCxVNdsd9zJg7YLce55XuEmM7yBpuioPOy3wGcmL8GQXNsmDA8icFTclGQuSUWjuF55w6y88WiRAg7+xQ1mZYi2BQVde81YRbLGDXp1g/ksy466Oq168J82b0jv8GdpJbyQGdFgU2aYB1DUkGg0y44ByvvhOOvOEu8/qSHFx+NEBCgBkv/dXCKBWz+foYeU6zE2EwFxSYYu9gf3lGZmJ8C6PbJT9ApfbD5CZSZ6xMPzN13AbptOom1sWBYQyXYrASbFQoiixqLQj6DYsFpHJm4eh9UtMimTnjcGDp0KMhhh/4o/pLE2gv6o7jMjRs3FhqfySURFXSM791Oq2k6Ojoi9a+OQR00EbGC2ExNEOMjCyAlN7A5ov26wcbRE/NEZIzICcjcxgtrvS3xJUBbpp1zGJu5Sw+7rE2g3FQY2NB91KDhT1g1zRDp2w1lAuTLwrX/njqQtubLv3hL6G9OSl5CJxtVusejVxqjL2Mzqwn1hbZt2+Lq1asFdK9cJD+nWE0lmY/V5E5AMtjU1IHn7XfwegCYH49G1wkuGDHUFHt3q+DJO3WkvNbC+V96Yq/bXBywW4G/VvBE1kkfsyyy0aX1RiepJqrDpQ378IvXSgY6KYYzcKYFA5vVqldn2ZadRkyG1S/BLJjejZx9ihrgyxBsdh8/CwuTyaf4G2b6n4BRxx6oKjJ5EAht2WMAzLedYfuRdp73Q6CLtS//5lTUNYFLeDpL1inyfATOVzQbnUsQ4mI2CzsWgU6bEMD2ZgZGz+qPfQd08CbVAM8/t8TvcV4YNnEwv37chNiq7zDYn41mcalkhUhL7GUGNvMycz1vv2Uap6IJWg3q1cMYj9Vo3y/fW70SbFaCzcLu+Qr9LCyNF899PhEdR0wWGyeaNm0Kf39/bmxnpYGBgcQ4TWIqe/TowbLSSW+T/NHpvSQG88WLF1BSUhI6bkneJCUlYcaMGWJjQxOFRtg8xxiZO/SBHSoVEsMoCViweMwATWzwmYe5BYizU6b5bDsvXFw9mLGXko5Tkdt4wEYD8WuMMaEHrUCJspnV0L+NKu4uN+GDfEkhARV5Dj/KbzOHoAA1PIzWxP0HmkjbztPaFKw/gf6cXQbYOFMfTRWFQX/16tXh7u6OT58+FdjNvqRfRjSL1ZTtDHTBEygQbLpdeQrnOxlwjcqCZyww4/AddJ/ohFFD9HD0kAaefaQldl38dawn9rpa4LD9GlxYcwh/r94OnsXkLKaTWRrSR9KCzXymMx90HvdYgm2zLNkyunyNGvwBrl7dOug2cS6sT4QzmSLXqOyCQWdZgs1xM+EZk8PsID3iSIA5FVPWHYR+m06oIgI65Ql09hyEOXvPY9lzoIfzKv75VATYpImXpI+Iba3RhCw7a2DIMCOc+sMMr94q40GKBlZvMIG2dlPUa6yDEQu3MzaT+cXnAd6yApvcEj5l5mqLyCsR8CUm2frXECx6BLQfOIrfjpVgsxJsViigFHgQFKyHa1QOfKKzMXH5Diip5Mc4cw9x48aNQ2JiouDYzkAmgU1Jf6NHj4a8vDDgoPcDBw6UtDtbSi+N7PR9+/ahRQvKsBVkY+UxqpMG4ldTprkGsmSEzeTAAcVbkruPk7M7bAqwnCQnIAKi/vNnIjuw4pf9ubp/9adlWhVk79THllmGaKbwk0jby6GJogI2zjZGBoF8GQhZoLp/y/vPP4/i6VNW5PeI1fxwTJ3JHT37V5jV5IUwqCNujQkGtSPdzOpC18PY2BgXLlyQ2Ae5jbm52Uh6PoploP8IsZpcvYsAm3kyPKGpoMHOIyYXk3deR4/xNpg+2QQnftXA808aeJCiiz/29cU+FxvstVyMjVPmYeO0igObHOi8uvUo/t18CFw2uiDY5Aa7evV4zj7kAU7amARSBAd59ro8wGZoKu93w9OZ2DnFFk5Ytk1i0H+t6tXQfeIctBzCi0Olc6lIsOkamQlFnfzg/po1G2DUWH2cOWeEtx+UER2tgqNXrLEs/j2sQ8Ey3Lk2LnWw6bgEvk8B1+sv0HO6LWqIyCs1/KkRRnishtfddLjdAzwiMtCu33B+h68Em5Vgk7s3ZaEk1ywvcif76z7aDR4nxmYqKytjx44d3HguVJ47dw6DBg0S2kZviFmsJ+ImxI2HDRs2lJgQRNnsJPr+vX/379/H2LFj+f2M+z3lZgrYaWmI7J16DBRVJEgo6LdzA5oj3q8D7Bw9QEvmBdlO0vI6LaWnB+pUqF4mdx68pBMNRK8yxtAOlHQiDGzo/eiuWohdzWMzZQHkk1QUApsjN1AZOYHKQKAyKIShIhKouHYsbklg88k1DcQ+08THI+r8xCAem6mHHVYmUGqiKNQXSIHBwcEBb9++LbKLffpyFlEP5H+IDHTBk5EObHJP25RRHZMLt6gcTN5xDV2GzsScGcb485w6Xn5RR8IjfZzZOQiBFnOxbqwlNk+1wPm1u5jmJQcApSlFRd2Ly2xyvyHqIET0tEG7rmjaXPTJWg6NFBSZCLLrxSQ2uAuBzvIEm3ltTZMMATGSQhrruwUtNERjmwSZATk00W8J9xiydBROJCpqwizJMrpT6Bemm+lyKQWNmqsIdR6aTFTU9eD3x3qEvxiPFy9/QmySEY7EboRP2DOm0Wkf/K3Ul9HHui2H5b5zUNM1FKtPuwEjYXc6gmWjO4d/hVNYKjwivlWCTa5/V5biD5oV2CY01lJ4zeiFm6HYVFz7cNq0aXj27JngeC70mmSLzM3NhbbRG0oWomVzDvAJlgQ2T548KfYdOs73yCBlZ2cjICAAiorCk6tctdqY3FMLSRtMmdUkLfPK6rItj9lsC2dnN+ZjXhDYJGYzYP4M5FQ4s8lLOvm2wwCbzA2gIOFaKzVpjO2WxsjaSSELlAlf/tnwoiCO2jk1QAeX1wzG9oXT4ec5HfsXT0HEhu6MLc70byET8bui9RZ8T9qaX3aqIT5RA4mRGvi6VQ2ZxC7vUcfDdcYY141CGPJXWKnv6erq4o8//hDrc5I25CILj54OQlySOjIyUyTtIrPbigc2uYE3D3S63s3A+M1/o/vIGZg1VRvnL6jjdZoG4hNM8PvOYQiYMxdHHNbh8gbKGj/GNC85IFhYWVZgky7shJW74XnjGfqaO0h09lFSVsFQh8VwvpjMi4+6+w1OFQA2OZBIsZPkC04aekNdV0JJVVPyJNGsBWxPhDMtS15IQB5Tyl2zAsrvBZsExr3vAbO2nYaajoHQkj+5AHWmuNhT0bANA1xC0rAj6hjCE7vj+eMaiHlkigMx2+AZ+hZO9wDNXqP551TSBCF1bT3UrC78BN9IoQnGL9rKJm6awLm2petaCTYrmUz+/VBAHynfzz+B5Lmoz9uejkTL3vnxxBwo1NbWxqFDh4qcVApiNklDkxxIuOMJlqXJbFKSEi3LCx6fXmu1UMQxByNgjx6I7RGcrGXx9Td/FSZttHH+XMwpJGZzjq0X/l0zqEJjNhmbuUcTd5ab5knoCI+FxGZO6qmJhLVGLGSBlnVloc0JaL7cYoo13lYs9pWA+zw7D8yx9YSFgycOLZ6EbwEakHXASazmmzO8xKBXv6sBpECwRxf7bY2g3EzkgUtODhYWFnjz5k2RfZnb4dOX3xmr+fLdEm7TD1N+H9jkBuXQL6BkFZfwbxix8jd0HjgKdtYGuBVmgrffNBEba4rfNg/HLlsn/OK+GZf9pAOdZQk2SWfTJwkMKNmevMOcfRpKWFJq3kIVIz3Xwe36S3glAD4xuWjTN3/gl8ZBSGySCk1lWaRdJs7jD8BkV8liNrlldK5tRUqXuxmMkXP59ymGOCxGk2bN+cfgBvMGDRqi13Qb2J2JBInIkwafWB1EjltssElsZhzgfvU5ek2zRo3qwhl0VJcOE+bBNwFMzJ5+n6wtrYIBt5AP2BV1AHcTeb7rEY864WjKLzDsk7+MXVywuSA2F+3653+fawuu7DBkPOz/iGUhEpSQJNQelWBTuD1E7g2htqr8rFzayi0G8LqThtFe6ySyj/PmzcOrV6+kmmAIVBYUs0kgUDRmk/oMyRxJ+qPt0sZskkzLunXrQGLyXD9kpXwdzOqrgWebjIHd6jKRtU3Ls9Is0dJSepxfZ9g7uYPsJQWtJ23tXVg2+sb585AeoF0hS+h0DhRv+XWHAdbOMESDBuLMtYZyUxy0NULuTh2ZClnI9FdBWoA2NvhYSHRZYu1r643flo1h8lPSXK8KAdBbeYlAj+5o4H6yOnBEDSlrjTGph5YYm0kqDKR/W5y/3NwsPHo2CHGP1JGZ9aQ4X5WJfUsGNrkJiCbte4DrnUz0c9iEJo0awcXFAOExRniTro6IuyY4vm4Udtu441fPrfh3Iw90/pvnYS7KcpY12PQi72uKQ43OYRnp1sduoOOwiagtL/oUKAc1bX2MXrAZvuGf0XEIz4WIBs7yBpvcxE+MIsVwuf2bBLP++YktgoN6w/oN0H+eG5zPJ4qHBHDXLK8sDtjkBKQZmylhmZqrQw/n1fB5RP7iwqyZfchXWN0GPENf40BMEKIetcXL53Vw+aYhZs7WRy35GmjRbSI87ot/V/RYlJREDwFO5+KgokXJScJhBc1V1DFh5S54RWXCNVqAzRSsUyXYFLtGYu0s2F6Vr8usvYjN9EkAbH4NgVm3fmL3M9lMnjhxotiThoaGBovRFP3ihw8fmNA7t5xOJQFT2i76V5xsdLLRI+910f5oqNEcp9xIzkhHJjy1iUlDUHPkBqkCQTxHoMJcgAi8UPxgxPruWORhBwt7nsbmXDsv2Dh4YNtCc7zzN2TC7uUNdHKCiD3TxK3FJujVkmIzRQiAqrUxo69P9fIyAAAgAElEQVQOUjaSCxCB/IpfMhdsI3JjurW2D9MutSsgJtba3hUuLq54uqV1hWiTCta3oNcZm9Tw6YA64p9p4P1dPfxsawS15gpifWHKlCmgPlXcPy5W80dkNelcSwds5k1CpANp/UsIv3FVVZrC3UkT4VEaeJWmjvCQlji+djR2WXnghFcArmzifNcPCzkSlQvY5E+cvDhU79hcWB65hrYDR0vUuySLRdIf5QbRIXYLmO+5U4h0y9VsEi8BsykKAhY8Bro7ruTXRzRznerZTKk5BtvOh/OlZF6c4t0MsclSKrDJ2eFdeYo+020gLyJC31RZFfV+ynegEHIQ4rdzPvC0D/7K3Ii8Q1/iSMx6PHjWBp8zdPHnOVU4rZ8Dt7tZLKbTIeSLWH2pHdhDQkwWJizfDmU1DX4b0DnLV6uGLqOmwflCIrPw4+mSFmB9WQk2Jbav6L1W+T7/3i39tuBZp5IKxWCHxfipoTgjJW3igKTJizQ0nZycJH3EttFSO+loUlnQnzQ6m+np6fD19QVZ6nFjJCvl68BphB5ebTGSCU9tnrC6Mh5taodTy0biwOIpOLp4HELW9sLXQK0iwKIqS1754G+A22v74fTSIfh7xWDEbeyCzEA1BoLKM+6UsZm7VPElyADLphigZu16wm0vJwd9tSb4xdmE+Z5jm2wsmQuCNTqH3CBlHF40ji2ZFxQPSyDU0sELwev6MKtQwWPIyuvMjap4cUkNie904WZJOQPC1p/04Hf48OGCulmh2xmr+XQQ7iX9mKwmnVypgk3SrJx38AooZo8GmnoNFNBnzlL0Hzkci300EXmPBzpDrrXF0eXjsdvKC6d8AnFlszDoLF+wmTeR5IUEeEdnY9auczDrPVQi6OQG0hFOi+GbAiZZJJWPN4GuUgSboqLuCuo6zBe5bi1x3/UW6poY6bEarlee5ceh5oHAosAmsZkkID3F7whaaAoLSJMeaKfhk+By/iGaGbTiD3RFgU1uwibfdYdIoK/5XPh4qSPxmRnef9HEjftDsTXiDziQRWYw4MhA5yfW1iwz91wc2g8aw/897ppQ2XuyBRZQjGthUlYcAK4Em5Vgk7sXyr0ks4FvLMba4sg1GLTvJnY/t2zZslAQWOjsJPBhcZbABb7GXkrjIHTp0iV07NhRpP5V0VpXCec8SM5IG5ABT20CmtmBavh9xUg4OLljlq0X5ti6g5yA5tl7YaPPXLzeYsysJQsDMLyMaSUgiOcEREvsGeWcYMNjM7VwY7EJOhtTwquwn7xc1VqYO0AbzzdTbKzssZlc+xLYzAlSwx7fqexaFAU2b6yRTbCJAFVk7tTA40QNXLjVCjXrCD80kjTZ48ePRbuX1O9/dFaTTrRMwaaCggJcL6fA/uZnDHLfgb4De2DtCg3EPlTDy1R13LzcDgd9J2Ov9UKcWbgNV/NAZ4WATW6yyQsJoOVX86AzMOnaVyLoVNExxFS/I/C8w5Mq4px9OCAlsSxDsNnEsDXm3wesfw1GlzEzUVNAU5QDY5TRPnr+RpbhTgkItHRXINi8m8k+I1a06zhzsTZoqqSMKWv2wic2FxRnpqCVn/0tLdikNvKMB1Q6D2ODpbFpC2ze0wtJLw3xJKUu/k2YhE0RF+EQnMESjdwplm3BJjSToCbAneMo1xUMUEtsf+4ac2Ul2KwEm9y9UJ4lZ50a8gEDrb3RoL4wI1WtWjUm6ixpSVvq2UlgR4rdbNWqlUTBdoHdxF4W5Y2empoKNzc3kMoH1/+orFGzHhZMMMSHQB6bKSsxdiSpc2n1IMy29Ya1nauQhBExZ+QCtN5nHosfpDhCDhDJUsljM9XwOdAQPuOJzawr1PbU/q30WuAPd2Ngj2yELBTVfgTaf18+jF2XgsAmxW3aOHowF6fcACWZuTb0kEHxxymrDHBsQxc8T9WDj68x/5qQGcLu3bvF+lZxNrAM9GfEamr8kLGa3LmWLdhs3Ji5xbjGgiWVWP2Vgn52GzB4WE9sXKuJB4/V8fyDFq7/0x4HF07Fbktf/L5oB677/4yLfvuYKPymabNQWtJH1BEpQYjFbBY1uYSlsThUrzvpmOH/G4w6dEdVkeVjOp5plz6YteN3eEVmsGQpkgMqEOiUIdhkOpt3vjJLS584YO7hq2gzaIzEBB5VPSOMWrgF7rfewfcFMGxRIL9zKDZXgcetd5ifAAamm6tRcHN+PCS5GXUYMg7OfycwoEjZ8s5hX74fbIo4CKn1mo61iU/we7wrEpOV8OTpT7icbIn1ty/AtFe+rihXJ32ztkJapMMdFsGTbD2Lur70eSXYlK6dpGnLyn2kaMtPcInIYHHiFvsvQrdlO6G+Rfc0MYTf62PODeqSSpItIoaTgKc0f7Qf7V+Q3NHvv/8OMzMzkfpXQ1fj5rjqawbs0UKuDLCZHNDJCmiBD/76WOBuDws7NyGgyQEcSvqZY+eNq2v6y+RSLbUnscSXFpigvaG4fF91+dpwHqGH11spAUsNGTIWm8ldC9GS/OSTN7eFo7MbrOxcJF4byk5f6WWFtACtCknAEq0zveeuxylnA2gpqWDrPjM8eWsGA8MmrF+MGjUKDx8+lKa7FbrPf4HVpBMsF7DJZUVTRjVpR1qde4w+85Zj4KC22OKnhsRnGnj2XguXz3bGfu/pOGC7DKcW+MN/pgUqDGxykyeBzvvA/NCPMGzXRWRw5YEwcvZp1Xsw5u49D4r9dIulBCQJoLOswSZnV0nMCVlaxmRj7v6LaNN/BKiOHEDjSk0jM5hv+xUjvDfwP2umrgO336PQddJcyWzm6r2gUANumZochEoTbOoPnADXeMAmGFgdl4h/4h3x+Ikynr9Ww87dOujWnaSfqkKuSl30meWEhcFv0WFQvnRSJdgsy/jCymNL9RDDjR2CZZ51qtuNV+y+rScS21irVi0W85iWllboxFOSDymbnBjOVatWFcpykp867Scp+5xEp+3s7FClShX+mEHjCYnEL5mojzQZ9dQmNizarwdsixBmn23rgT2LpiInSLosdUkgpLS3MTZztyrebzWEx2gD1KxVR6jtqf0JfJ73NgL2acsMyOe5AEnXjiTifn71MMyz92be8wT86Z9E9OfYeMDR2R33/LoygffSbt/iHo9jlz8GGsF1lAGqVK8FJVUFJL80ReAuZdSvr4jNmzaXpKvyv5uL7DxdzR+b1aQTKlewyQ3U9HRP2etzTtxH91mLMHRoG+zc1gJJr9Tw+I0WLvzWA3vczOE3wRobJs5jzObvy7bi2tZjQolEolnsou9FRd2pU0rNbApOFGFf4BOTg3YDR/I7eT1RWQ85OZbN3mHoBMw7eBneMTlseZniNLnzLsuYTYkOQnlxqF6R35ivesueA8VAJ8VdNlbkPYlR+9Sp3xDNVSmjMR+cMjZz6AQ+mykYMlDaYNNg0Hh4J4JJFc09Fgn9LqPQtasK9h4yxcsPekh+qoqNm7XhFLgBbnGARwzQqme+ll8l2KwEhPz+JtiHK/A1X5N2x+/QMMh32uL6WM+ePXHjxg3+BFOWL2hp3MvLi8kqkSsQl/xDJb0n0GtlZSURjP7yyy8gyRau3ryyOga010DIUsp01kSOjFlNckCCl/HcjyWZFJTxTAwnuQBt9Z2HjEBNmWDQKNaV2Mw/PIxgqtVMpO3lULdefSwYrw9KWiI2UxZCFqgO5PpDADIjgOJF1dhr2laQeDzF09L+V9cMxGIPe1g7uDMG2tbRHet9LBDv14l9XtD3uetc1iWLld2rjX98TNHGgIxMeA9dzu7GePFRDdt2zkVYWGypdeFPX07/sLqaoo1QIWCTmwzI5pCYTvPj0eg2xQ0jRrTE4f2aePJODckvdXHpZB/scjLH2tHzcMJnM24G/gKK5xQFlQW9L02w6R3xTVhnc54rpqzdBWWRpBkagGvXkEfn0dNh9UsI0/OkxCmWtV5ezKboxBqWxpbXvSMzMCPgJAzbdxWzvROeQPKBJmWaT1q1Gz4x+Wwmd/2oLG2waTLKHL4JWRjisAgNRPRPR4xqiWvxk/D6oxoev9bFqQRfrIlKgn7HfJ3NSrBZCTYF788KfZ2nSev671P0mmolZp1KwuorV64E6VKW9x+BTrKfFASb9J62i/49efIEc+fOFQM6Co1+wtoZ5KltAOxUkQmgUxDYIKmjhI2dYO/oBor/45bORUtKFjqyeHyF6znSEjiBxzdbjWA/VBvV5IUzm0neqKupGq4vNpUpNpMHGlsgZkMX7PKdhlUec7DGYzZzAnqwsQNyA1sUeJ8wxjCwOT76G+D+hjaIW9caiX6tmUoAAis2TpPHZqric5AhfMbqs7hkbs6sXr02/rigj5RXHZCLVNHu893vc3O/4uGTHohL0vyhYzW5BqhQsMlNBK5RWfCIBcyPRaP3VFdMGm+Ko0c08DJVG0nP9PDP0f7Y62yBg3ar8PeqvbjmfxxXpACdZQk2hzkswuJnnLPPCiipCkvw0I1Yp3ZtdBozE9a/hcEnnidyTpnd3yPqzrUVV4pmo0tkNiWATmKUPcPTMG3jMei2bC82gXDLY9Up05wkhM4/FJAQEgcypQ021cw6oGWvwWL10mvVAZP8/4FTyDdsjPwX1x6MxdPHdfDomT627u4BPX2y86uCAVa+7AGGa6dCy8qYzXzWXfReqXxforZxzVNxmBlwAuo6BmL3c79+/UCalLL+R05FqqqqIvWvjqEdyXOb56lNrjUFgTxZ2U4g6GuABtZ5WxToAkRLtlYOnojaQMu1FQduSKKIkntOuprAUFOczaSHlOWTDZG2zRDYJd0ydXlcBwJkxGz/vmIErBzI/ccDFnbEUPIy/u2cPJjDEjGYhdWHXIKIBeV5pFOmf8XdXyRlxfOY18LVhSboaKjMZzM5sDnDvBMSnzfHq/cLS7U7f/h8FFEPquHV+zWletyKOphMgE0OEFAcoHt0LqbtC0GX0VaYME4H/1wyxet0bTxI1sPZXf2xy84KRxzX4sKa/bjOLDALZjrLEmxyou4udzPznH2eYIjjYjRREnf2qV+3LnrPsIPd2Wgsewp0m2bLH7yldRDi2ogrvwtscgCCfNfjAY/Qjxi/bDuUtfMnw1q1asOgTUdMWLWHSR7RpMn9pqSyxGDzPqDXLz/mkuvAXFm/bh0MsfeFZ8hHxs6SG5H1bUoASkdAxFlcvz8M79M0kJBiAh9vLZgvXQX7CIBklSTVV2hbJdgsuo24e6aylK6twr4wq0mnC0noMmYGqoskFTZq1AibN29Gbm5uRY35Uv1uQkICJk6cyB+nuP6o3KQRts42RI4MeWoXBlwEPyMAE+vXFfZOHphr687iAVlsIIFMO1eY23rjyNLJzIebgJPgd8vjNcdmvthiDItBuiD/eK7deWVV9GypilAKWdgreyELxD6Gr+8JCwcvWEtI9KE2pozyWL8uILmo8mjTkvwGYzN3qiJ9hxEWjtdHjVrCjlh169bDqlVb8Oq9J+6nKCD9W7hUfUuanXisZjfEJxsgK1t6O0tpjl1R+8gU2GRAIDQVngmA1fnHkJOTR+2a9TFjuhEuXNbDqy9qiH9giDM7BmCnjS2OOK3DxXUHcJ2Yzs3ioLM8wCYn6s7issiZ6J8HGGTtDcWm4k+kPzVsiBEui9FhWP4gXiFgkwEHngez7zNghO9W/qCmqKwKrytPeGympCQnEdDx/WCTMnMzsfARoNNDnMmkwdWgfXdYHbnG4jcp611Qz5SBzhDA9dZneK0ai78uaOJzpi7in7TGweit8Ap9xUApCcgLAUzB+leCzYLbRrCdKl9L1U70sEwrF5PXHYSKpmhsoxyGDRuGyMjIihrrpf7dnTt3olkz0fFLHuN76CBhHbkAaSBLRjy1iwsmiFWL8euKFZ7WsHbwgIW9F4vjdHNxxqnlY/A1QLNC/LfJIx67dfCbswn01Zvyx2MObDZRVIDfTENkbNfn2VJWABgurK0JmGUEqsPPZw4oc1w0PIF7T2zn9oUzGANaEYC+sHMQ/Iyxmfu0WCxy71aUwyCcENetWzfcvh0CIBuJz4zx6NlQADlS97GiduRYzTcfNha16w/zuUSwqaajD6+QD3C+mynVIMtN5qKi7gp50kdcNjq3X1GlW2Qm5p17gOq18p/sTNp3h7WlCf65oIbX6WqIvWeME/6DsdvWAcdd/HBp/cE8pjPfjag8wSZ3TszSMR5wOHcffWY6oJEER5BqVfMFeHtNngtvsl0UTCSSYnIvEbMpcHzS2Rzm688f3Ahsul17AR64E182586TK78LbObFslFmbu8Z9qhZU1iIvkH9+hjuthKed9J4clIFuTSFpcHzbgZ02g5GTfmamDFbD7fumDALzMhHbXEwJgjuIe+YL7t9iIgvOrVBJdgsVv/mrnllKdIvyDo1HnD6O4E9SIq6eTVt2hTbt2+X+UkhJiYGQ4YM4Y8FHNBRVWqEIw4mwE49ECiq6CQNQVBQ/Nc8FyCS0Ine0A1XVg9A8Lq+eLnFlNlR0hJu8Y+p9t3fIetIEl1P9jPCzL7iHtoUm/kjhCxkByjj9VYz+Lg7SWQ1ObBpaeeCRR72+OBvhKyAwpfTy/M65P+WKvONz9xphBVTDNFQZP4mTdnFixcjMzOT9eePX44h6kF1vPu0p9T6d05uOh4+6f6fYjWpcSSCzYYNGmJWwAkWZ+gWkys1ECpVsPlnghDYHLXpJCYGXULnweNhb6WBqzdV8TpdHVHRxvh5wwjstHLGL+6bcdnvEK6x5fXDqAiwyU3EtPzsHQemM9p90jzUEQFU3EBu0rkX3K89Z0tv0gI8+o3SBJtDF2zhTzAENimhQdq6FBdsMjAeC8zadgZq+uKZuUo6RrA9EZbHZhIrWYDVJAOLafC+m47WvQbx6z/GaQGOJR1DxKOOeP64OsITu2FX9AG4hXzMs8BMywdYYV9YAldHATeifpZeTAeRY6y561lZigAsgQeW/+e24VmnZrMkuuaq6vz7kOvfY8eORXx8fKlNRGVxoOzsbLa0r6ioKFz/qjUxtZcGkvxIIJyyiisudi4fDHw/sBM8Bi+RRYnpaVKmOulwCn5eHq95bKYujjkYQ10p3+6Xu3eaN1VA4FxD5OwyAHbQsn75L+1L2w4ENl9ubQlvd+dCwSbpaC70cMJbfxOZA5tZgZT5r4mIFcbo10bcY75Dhw64evWqUBdMfj6WJfBkZRXf61zoQAJvPqQSgK2GNx/8BLb++C8lgk262WvJV0enkVNgdewGvGMBt+hcXkZ1IZNMWYLN0f6nsfAJ4Bz6FSNX/IquA4fB2V4DwXfU8SpNAxF3zHB8/UjstHDLA52HcT3gZ1zeeAB7rZwxf9Q4NpB+r/SRWDa67XwpvNFT4RqVwwCN1fFb6DxmBurUEs0qlIOyhjZGeK2H2623PDvJO4Us/ea1/w8HNsO+sKV5sszsOdUKNasKL0twA6zx8Kkg33epAEyYONgcbLcUTrGAZ+hrHI7dhJhHpnj+WB6hD/tgW+QJuIR8YcvrDqHp8EoAnC88goahKX+SrQSblaCy6Hsvzzr1PlgcdrtBo8U0aZWVlbF//36ZnyHCw8PRu3dv/v3P9UM9jeb4zYU8tXXy2MzSAXnSgpf/8n6MzdyrgYfrjDG5lwQ2s0pNjO+mgfjVhsC+HyNkgRyXUgP0sMzTpkDRfGI359p5wM97NjID1QvMSi//a89jM7N2GWDddH0oNha2mqxatSp8fHxAjlmCf18zYhCT2BhPX9sJbi7Rax6r2Q33kw2Rlf26RMeStS8XCDa5QadurVos0N36t3DG1NGTfEGsT5mCzS0neVnGec4+Trc+Y8SynzFg1Cj4uGsi5K4qXqWpI/RWaxxdNRq7rTxw0icAlzccwD5rlwoCm3kTd2gqiCH2vgfYHLsBLZPWYoM7tbeKLs/Zh0AnJfA4h0tY+v0BwSbFsnnF5GDqxiNQ09YTO/datfNFig0GTeAlWBTyUMMHAxLAJid9ZB/8jTGZPmHPcDR2PeKT9PA0pRZuPxyMoOgzcL79GSOXH0dTFWEVgUqwWQk2+fdXAfcg9WWviG8Yu8gfjRXF4+tmzJiB5ORkWRvrhepDEkcku9SwYUOh/kgSO1aDdPF884/lQlP+AOX7wDe2qyJ3tx52WxmhRVMFobanOUC1eVMcsDcFduvJPJsp2uaUPU6+87NsvZkgO7d0zpWU7T/XzhtX1gxCRUsZcXWn2GPs0cC9NSYY3kUbcnLC1qumpqb4+++/hfoO9+bVu+WIflAHX9Ivc5tKXH74TKxm1f8cq0kNUyTY5EBn/Xr10X2KJWxO3mXLjK6R2WLsU7mATW4CCE9jFpj2V99jiPceDBg5FGuW6yAqXhUvv6jj9tV2OLx4InZZeCFohiPmjxrPOnb5MpsiE3fYF/gmAT0EstG59hUstYxaYvLa/fAI/cTE7wVF1LmJ8IdgNimW7T7geD4RXcfPglgsWzMlTNt4AAZ98sXySwtscu1kF5zBQKdvWCJ+jVuJR69b4+1nVVyPHYHRo3VRRU5eaMCvBJsi9yzX3ypLOId/ZcoTdifvoFVv8dhGdXV1HD9+vMQTTlkfgATku3QRd0Mz0VLCWfLU3vtjeGpzgOFHKDlQk7DWGBN7EJspPO7IVa2F6X20kbSBxPHVQOynLJwXJfFk+SuzpKmiEnoozCI9QBNBC81hbusDSztX2Nm7MF1Ti7xs/z2LprNEooqUM+LalcIYcnbpI8jCBE0VhYF/tWrV4OzsjA8fPkjsjsRAPnjcFg+fdENu7jeJ+xR3o3Cs5n+L1aS2kAg2ldQ0MHieGxSVSFMqX+CbXtev3wD95rqyBBjveMAlMj+JqFzBZt7kR+yfB8VGXn2Hwe7bMWBob6xbqYm4JHW8+KSJW5fa4/iSGfAeOo2dy5ilO7AwpZgJORTbJyrqLtUyusjELUHU3bRTD7QdMAKkayna1qQtOWPjUXhF8DzPBUGnrIPNBU8A7+gsTF6zF8pqwuwhORJRiAYlVCx6Duj2G8M/99IGmxzodIwCXCKAuWvWYO06ktLSxLs0Xfx8sjX6DqDM4bqsDn0tPCtjNiuBpdiDNNm/eoZ/wRifDRKT/qytrfHiRenFbRV3opJm/0+fPsHb25u5BAmONfI168BrjAHe+xvKjAsNBwh+/JKWaFWRvUsPW2cboEkj4SVaug4ayk1w3JGYZF2ZCVkgMEhMJTkAUXzlR3995ATy9C8LA50Uu0nJV6eXj4avhwNsHd2YkD65Av2xYgTTOq2I+FjB+4hLyqIwhjFdxcMY9PT0cObMmUK71Oe0PxH1oCZef9hQ6H7F+fBD6lFE/gdjNbk2kAg21bT1sfBuGkgrrt8cFzRWyLcz5Aapxo0VGOh0Ov+IpzMZkYGKAJscmHC+85WBTuu/n2GQy1YMGdEDG1ar4n6KOl591sXlc13Qp7caDDoPx7S9N+AZk8vqW1BIAHdcVpYh2Ow9xRKLHwAzA08xZx9R9o9AqFn3/pgZeJIt3bnfA8uilmWw2dfTD94hz9Fp+CQxNrNZCzUGQJm/enQOC43QLUNm0yk8nceunotHu8EUt0tKAFVhbKKETZv18PSVFl5+0sWRX1ujfZvG6D57MVxjAccQCd72lSBMDIQJ9ZP/YPvQuOKTAFgevQHTbv34D0XcOEgT08mTJ7nxVGbLixcvol27diL1r8I8tS/MJzkj2fHUFgQGP+prEgPPClRlMlH3VhljWHsSxhdmM6vVqAuLQdp4ttGIJWCRzqYsnC+BwW8BGkyAfa3XXMx3s4evmw0CF8xkzkAkH1UY4MwMaMEy+z/4G+KRnxmS/MyYKxADrxUo0E5ty0vK0sMeayMoSwhjoIfGt2/fFtmPn7yai9jEZsjIfFjkvtLskJOThodPuiI+2RDZ/xFdTdHzlgg2SSPO7cpTNukSe+nwZxz6zLRHQxH7QBpwlZRVMNx5GVwuP8b8FMDi6C1UyxMyLpH0kUg2+mguZrOICc3l7jcW72jxRzJ6zl2OQcM6YOdufTx9r4+3aUYI3KaF7j200HrobMw4GMKLQ42ikAABD3PR3yhDsMl0Nu+BAWViTqb6HYFB284ik4IcYz5b9RmKuXvPM8bQ9znQxWYRfz+pHIREzyvkM0j6qLSz0fU69ICariG/bnSfEJvZdZw5nC8m8WNvKdOc7ErLCmy6RufCO/Ibxi/dhibNxMX2O42xx9rbN/Dr+SF49kYHT19p4OS18Vh99w5sggHb4Cw4FnZfSGjP/zr4+v85v1Qmu+UZ+glDnZehXl0e882BTEoacHJykmpiEh10y/P9+/fvYW9vD6ovV3cqa9aui6WTDJAaaADskg1PbVkAWqVRBwJi2KmKjB368DM3QKOfhONiqf15IQsE8nVBjkGl8bulcQxK9CGgSVaTs+28Mc/OnQneW9m5MUcgcgY6v2oo8ykvDHBSXQh0EjDNCeQtw5dG/b73GBksNlMdSX4mGNeVVtqEgb+WlhZOnz4tVdfMzEzGvUctkPJimlT7S7PTu0+7EJkg95+M1eTOv1CwycnfsAQPSm75LQw9Js5DvTr5+pfcAKasponxy7fBcvc5kBYVba8IsMlNhi4RGYxxnf1LNBSa6qJrV2Uc+bUN3nwxwJPXeti4SQ2dOuui3Wh7zD56B573KCSgALecsgabMTk8eam8kACvsM8YvzQImsathCYIatMa1aqizYCRsD8Tgp72S/mfVyTYJICvoG3Mrwt3T3Clhp4RpvgdYaoGorG+pQ427X0Zk0m6h/Zno9Gmz1CxeqnpGDC7Tq9YwCkCMOs5AV26NsPxU63w9GVzPEppjjNxnlgaHpcHOvNDRbj7q7IUCRH5DwFv57sZTPbN4uBlGLbvJnb/tGzZssCkAW5glYWSJk9KcOD6Ia+shl6t1HFjMcUGaiInSHaAzvcCCVn6Hs/aUBN3l5ugX2tiM6sJtX/1mnXhMFwHr7dSpr8aMmRMzojA4fuJ0OwAACAASURBVJ8rR7AkH1sHZzFxds4FKM6v0w/hAkT3Bs/+Uw9HHYyhrUa2xsIha9OnT8ezZ8+k7rJvPwYg6oE8Pn4pnRWN7JxPSEhpg/spLZGdUzSrKnVFZWxHqcAmm1hDU0GZ6MR0Wh69jvZDxqFmdeGORBexafMWqF6d99SgqKDAWNECQVwBExQTdf9OZlMQBFA8JwmD67fskHeD1cHgwXo4cFAbb1K1kfhUB8uWKKN9O210muQByzMJTHqInG0Ej0Pi32UVsynRQSjPTtL99juMXxaEFpq6Yh2kTu06aKaqyd+uqGcKlztf4RxWvOXfkjKbFMtGiUyN1SiTT7gT16gih15TrZmOKIFKakehdiVmtZSZzdGea+CbAIxbtBWKTYQzheWryDHZJVdySKL6ELinWFw+IK0D22WWCH4+B08e18WDZFWcjvOGb/hDJpdkFyxyXxRw/4qeY+X7HwSYhqayhDyP2+8w2HYB6tfJV0mge5uSBjw8PPDx40cZG8aFq/Py5UtYWFiI9ccGDRth9TQjfNtObKbseGrLElj83roIspnrZxqgQQNxNrOtfnP87WkE7NNBrgyCfErw+eSvi4XudrC0cxMDmlxW+WxbT+xbPJU9qBTFbn5ve5bG9wjIY7c6nm4ygXk/HchVEZYd1NDQwM8//yzceYp4l5ubicSnfZHAgOGnIvaW7uO3n7YjKqEqiN38L/9JDza5iZWT8YnNgcXhK2g9YJSY/y8HOsie0fF0BLwTeRO7tJNuaYJNt9vvod8yP1ap+wwv9LdcgqlTW+HX39TxPl0X95O1Md9HFe07tULXafNh/WciD3TezeCBo/IGm3ltTfFiJIHkcvU5hnuuRXN1CmYWBnTc+yY6xkxaiYnwc9dKivK7wGYwz+qSHjxsT4TDrHs/VKkirJupaWiGmWQMEEeJOQWDtNIGm30mzmbML9cuXKllZIbp/ifgc1+gPhIchLrN8mWhFVsi/8K1hLF4+rgW4pN08Ou95VgY9igPdErhuy5F20vbHyr3K3uwylZC4oDZu/+ChlFLsX7WsWNHXLt2TebngmPHjkFXV/ThtBoGtVXF3RWmjM0k9q00JvPKY/Dkj3LyxMBvLDJm3uW8uPD8cbpGnQbwHK2D9wGynYCVE9AcDzd3hKOzG8sg58ClaElZ5iu9bfAlQAe07C6L9wFjM/fp4oSzEfTUxHNOJk6ciKSkpGL357SvNxH9sC5evF1Q7O9K+gJjNR+3QcLjtsjJKR3wKul3ZGFb8cEmN4mGfmExTZRxbL7jD5j1Giwxo1rdqBUmrTsIr7u8rHHBjOqCJtGyBJvjV+7GwmRg5qEI9JzsiMmTDPD7H2r4+E0X0Ql68HBtgTYd2qGX5WrY/f2YJ7IekVm+zCbXxnml891vbGnY5cozDLFfhKYSVAJq1qqNHpMtYHc6krHP0rLJ3wM2KUnJI/Qzs5Rs1KiR2MRs3HsYPIPfsjhUpyL81UsMNiO+ok1vyd7qBDRrylfHgLmucLv+ksdmCtqCSgCbJH3kFQcml+QY8g2BkScQ/LA/nj2uiXtJ+jgSsxk+Yc/Z5/YhRYvvF3SPV24vewApVRuTdeo9wP3GK/Sd68rMLLgHFCpr164NX19ffPnyRRbG6wLrQBMnLQcK1p1eKzVVxJY5xsjaocfiCGWZiZJF0FJYnRibuUsV6UH6WDlFH3XqCMf10hJ6Z2NVXFloCuyT/QSs3AAlJGzqDEcndynApq1Mgk12TXar4c1WY1gM1IJcdeHVCSUlpRKZLTx/44qYhw2R/u1OgX2xOB+8+7iDZaC/+7izOF/7Iff9frDJASKasO8BXgQ6g05DX0JyCw16Bu26YurGo/Dky/iIL6lyk0NZgs0xiwIYgKSQALfIHEzedgW9Jlph9mwT/PmXGj5n6SAsSgfODqpo2b4tetqsgf3VN1iSBLTtP4I/mA8pJekjicvoXNuKlC53M3g2jheTMMTOFw0biVucNfypEQZaesLxrwQe6CyEVaT2lh5sfgKBXp94MFcpo049+G0hOsH1cl2H+cnSuQB9P9j8BOeILCy6D7TuMUBiXXTN2mLunr8LbocCwCaxsZQw5hCSxphM55Av2Bb1M8ITezDQGfPIDIdi/OEe+hZWtwH74ErQyfXdH6kkxp2MFsg6VV0koY3u6e7duyMkJETmB/Y9e/aAHIuE+2F1jOuuhfg1JsyCj6z4CgNOlZ8VT6SdlsEpg/+Krwm6mapATk54ZadunfpYPtkAn4J+nJAFWkb/uFUPC9zsWFKQKKPJvZ9t44ndi6YhJ0i2QjFA12SfDn53N4aeqnAIFfWNUaNG4dGjR9/dn7Oz3yE+WR9Jz4YCyPnu43BfzMn5iISU1kyvkxjO//pfycEmB4hoqfkRYH3kGj8bXXjwk0NVOTm07DkQs3f+Ca/IDLhRgoYE5qvMwSYDE59ZUg4tO7tFZGNSwCV0HjYZ8+Zq4eJlVaRm6eJmqDbmzG4Bs85dMcQjCMad86VPKgJschM5TZJLngHd5nmJTDD5SzeKTZUwwNobLpdS8sBWXkgAd73ySqnAZmgqGJsZ/B5DbBegrkgsW93atVFTwAWom91S5t3O1bew8rvAZl593Kk+dgtQt159oXYgS9CB1j6gmFcmFSXIZgqefxFgk6u3Q0g6A5Xuoe+wO3o/7iR2ZRaYdxM7YW/0bngQ6AwGaD/uO5WljDCXgtebex3KWac+Re/ptqglEntOrjrkrkMuO7L8R57r48fzzCoEx9oWzRSw09qECVZjB4FM2ZDU+S8AWo7N/BxkCO+xeqhVW5TNlEfv1moIXkzi+Fo/XAIWJQidXjGa5wJkX1CCkCdi/TqDmFBZuKa8a6KG9/5GcBphgOo1hdlMRUVFBAUFlbgrkw5m1IMaePdpb4mPRQd492kHohKq/edjNbnGKj2wGfKZ6VZaHM4Hm7Xr1IWGroEQEKBBsWZVObTpOxTz9l+EN4G9GGHQWW5gkz/58OwkXe9kYIzfOXQeNhE2Vpq4FaqOz5l6uHqTQKc2FBQU+ecy3GkJy3YvVDKJOz5XShB1Lw6zKQhgvB8CXWyX8OtTq05dNKjfgP+em3yaKatiqOMSHui8D8ZOCh6nKLBJbCqxmfMOXoZRO3HXEYP23WB1+Aqa6Zvxf7sswSZlClOs6Nz9F6Hbqj3/N7nzVdc3hsXBf9k+xMSSvJLg+Qq9lhJsct8hBpNAJYHLgzEBiH7UGs8fV2eM5/aon+Ea8oktrxMjyn2nspQt0EnhJcRmTt14TKJ1av/+/REREcGNjzJZ5uTkwN/fHwoKwq4nctXqMBeaxHVGTN9RVlxoZAGQlEYdODbz0nwjtDcgJlmYzVRo/BP8zI3wbYchC1moaJD/LU9+iGIxSWydQFlR7ZDp3wJpAdoI8p3FAKeFrRus7VzY/1xbd1jYe7Fs9dzAFjLxEMO7Jlr4x8cELXWJYc4nXOj14MGDQQ9lJf/LRfLzMYhL0kRmdsnNG7IZq9kGCSlt8f/AalL7lzrYnHfwCp/ZbNKkKVzPRmLi2v1Q1REHnbVr1ECHYRNhcegKfGIJdOby2MbITMwrpWx00QQhtozOMZscCORKikO9BziHfsXo1afQd+wkuLroIuQOLa/r4sI1Y0w310PtWnVh1m8qvCIzeXGJYVKCi9IEmw+ALta+/M7VzKAl7E5HoMfkeahVQ1hDjDqdUgs1jPBaB9drL3lxqHd4S78Fgs27vHNzv/kGfWc7oVbNmvzfouPVq1cPQ52WwutOGjziAQWtfF3NMgGblCkcB7jffI1+EurDDTKjXJZhfhJvGbxIoFdMsMkdj0Cn9W3AK+wlDsdswr0kQ7a8HvqwL4Iif4NTCO/zStApQ0Az7Avvvr/wCF0nzGarLNw9Q2WTJk2wZcsWZGdnl3xeKsMjREVFYeDAgUJ9keqvqdIMPzuTpza50BQNKooCHZWf5y+rc3GAb/0N4TJSDzVqirOZg9qrI3KVGfPZloUELAKXxFKSK9SjzR3xfEsrZAaqITeweZEgkb6bHqCFv1cOw0ova3i6ucDb3Qmb5s9F2PpezEnoWwUnBnFs5sdAQ3iMFr8mjRs3xsaNG0EPZqXx9zUjBjGJCnj62r40Dod3HykDvRreffxvZ6ALNlaZgk2Fxo1g/2c8W153u/EKoxdsEhP7poGSwFGn0dNh9UsIy14mADTvzweoXitfz1NaUXcOEFBJ0kfFApsc6AzjJT85BX/ByOW/YsDoUVjsq4PYB3pIzTHEH+dNMXq0Dlp2H47Rq36BW3g6b7lWgrSPYH2cyhBsks4mAWXKtp536AraDh6LmtWEhZyprZU1dTBy/iZ4BH9gme5eiaKi7ipwv/mWuabM3vUntCRofZp07cMcVYhhpCV9klsqS7DJYuvigDm7zkHHpLXYRFtHYFl/uONippkq1O7cdRUtvxNscse2C/7GmMwFYck4HrsGcUn6LHv9xoMR8I/8nQc6gyvdiLj2qqiSdILpYXby2v1oIUHRYejQoYiNjRUcF2XudUZGBtasWYMGDURWL6rVxtwBOniyiafbWMlm5oPE0gDMPI1GLSZZZKpFWc3CbGbzJo2xdbY+cnYbMFvKimYz6ZwJUL7aaoJDSyYx9x9nFzd4uDhh8/zZiPHrKp0ge55d5ZcAXbzcYozXW42REagJBCpJxZCWRtsXdAyelqkWLs83RnsDMusQviZ9+/Yt9dWJV++WIfphbaSmXy7x2EBZ5yxWM+W/n4Eu2FhlDDYbM2FtWrpiGdXxgPu1FxjitBTNWqiJgYZatWqh05iZcDx3D/bXXkFeIB6mXMEmB0rC0ljyk8P1DxjhewjtOrXB8tVGSH5lio8ZBvjlpCaGDVaDSbeRGL/5T3hEZLIMfUlxqGyiLWOw6RKeDufwNBaW4B2bi7kHL6N1nyESVQK0Tdtg4oqdWBifg1Er9/CvRTN1bXj+HY8+5o6oWVW4Eys0VsAor3XwjvjKi7clQB+WVnZgM+wLyyCnLPw+M+zEYusaKzbBhIUb0VYgG324w6JyA5sceLILzmAxnYvCEnEqbgEeJKvj6ePauJIwAX4Rl+EQkgmb4NxKNyKuX5VXGZbGVBwczsWh84jJYtaplFSza5fsMwuUpNSzZ09+H6WHRvo3VG+K027GwB4dmXKhKQgk/EjbyTqSRNdfbjWC4zBtVKkmrNEoJ1cDIztrIG41xWZqICtANhKwiJV8saUlyIvc3MaLJfrY2LvA2t6FOQDZOHrg5pr+zPdcmutB0kZ0zKwAZZBfujTfKat9GJu5UxXpO4ywcLwuSCCf6wtU0mobxVqXFpvJAaWcnFS23P3gSVfk5n7jNn93SRnoUQ8oVvO/n4Eu2EjlBja5iZlAJzFizpceY7C9L5o0bSZ0w9BN06ixAjqOmQF5gaSTCgGbeZMi1XlhAmDcbQjz1TZrqYqVa/SQ+EQb79L0cPCQBoYO0YJpr3GYsOUcvGJy4M7iUEUsMMsDbHLsKidNFZWJ2TvPoWWfYcwyUrBz0mvDjr3QceQU/jWo27CRxFi2Vn2GwfZEGC9ONZwSYXixkGUFNl0js+AVm4uZASfRQkuPXz+u/i17D4HNqbtYmgQBUXY5VATY5O5t22AClcCS8HicjXNHYnJzPE5pgMsJU7Hu7g3YBufAJjinEnSWA9hkVqXRWRhXgFXpuHHj8PBh6fgaCw6opfk6PT0dCxcuBD2Ec/c9ldVr1YPzSD282sLTbZQVT+2yAhnlfVwem6mNky7G0FejrGbhh27V5orYY0NMsr7MsJnURgTGaKncf8EszLLxlCjKbmHnBldnFzzd3JKByPJu2+/9PY7NvLnYFD1MyZlJ+Jr06tULoaGhpdn9+Mf6nPYXoh7ULBUryazsV4hPMUJCSjvk5Hzm/8b/w4tyB5vcxMyWRuPBJHoGWHoIJd8IDqzc6/E7/+GJwxdjovruZXTR38gTdW/bbxh/0Ndu2QcjJg6A3wZlJD/XxJtUPQQGqaFHdw2Y9Z+OKTsuw5PklaLzrCjpmOUJNrlzCEtjy+ukhzoj4CRMuvSWCDq5dhYtyYVn9MLNzI9dkmB8qYPNwZOw6AXgcikZPSbOEaurYpNmGL8kEN5RmXAjya276WjdaxD/ulQk2OTubfJUtw3OxYo7EfgjzglJKU2QnNwY/9y3wJo7wQyQ2gRnV4JO7h4ttfITc4Uiq1KHs9FoO3AU/77g7mt1dXUcOnRI5sf2y5cvo3178QS4NvoquLW0FXCAp9uY7l+6y8bfCwb+C99jbOYedbzYbAirwTqQqyoM8onNnNpbBw/WkdWnOkgqSJbOOydAGYmb2sHOsXBR9lm2Xvhj+TAgiOI3Zf3+4fnM5+wywIrJ+qjf4CehPi0vL890cLOyssqsTz95OQexic3wLbPkD6dvPmxA5IOqeP9pX5nVV1YPXGFgk5uYWXYoTQ7n4tFnhi0aSsiopomi62RLuF99xpbFKCOZ+35hZWmDTcqg5yatka7L4XDlDfrYrMOA4R0RFKiC5++08fydPvz91dG+bQu0GjgLMw+FwOsemNVnhYBNbiLPCwnwvJuOGVt/hW5rzsJTOHuPOz+SqWo3ZDxsz0TBO4GsJiUnQZU22DQZOhkWe/9EczVht6QqcnJoP2gsAxEEJshqkurkLYNgk+5Jx5BUEKC0DQbW3A3G+ftzkJzSCMkpCvg9zhkr7kSxzwiYFnYPV34mfZIRSal5RXzF2AWboKAo7hoybdo0PH78WFbHYlavz58/w83NjVljcn1RsDTRaor91vr4FKDPlm/JvUb2AYOsAxo1YLsKsFsHPzsZQ1dF/N7RUFbEUQcjYI8e21cW25ziKW+tHwgrBw/YSZAt4nQyKat892JzZAfKlk6maJuSNiz2aiJ8uTF6tyI2UzgHoXPnzrh582aZ9ueMrBTce6SClBdTS/w7WdlvmE7nwyfdS2U5vsQVKucDVDjY5CZTWjb1jgPsTkcxP21RLUcacJuraWKE51q4Euikpfg7hdsGliXYJJ1NnwdgSTZzzz5CP8vlGDOxM3btVMerT5pIfqmH1ataoFNHbbQeagnzwyGszgsSgS4T5/FB63dLH4lko1OCEIvZ5JbROZApWoan8bK6Qz5i4qrd0DFtyzJz5eVroF59nl4l+dtPWrkL3tHZcIvOLRQMlTbYrN/wJ8hXFR5Umigps7pSfUiMn7tnZBlscnXkgc4c2AfnYN3dm2xJ/XFKfSQmK+NsnAcWhyewJCNague+U1lKDzApnINsXb3vA9a/hqI13+c+/yFKT0+v2B7I5TwOs587e/YszMzyJcR4ILMaiFETBJy0hGisoYiAWXr44G/AWDZZyIAWBQs/wntKqMJedaT4GWJWP3rAFW7rqvK1Mbe/FlI2ENAkNlN2M/0JbAav7y8V2NyzZCZyZBZsqrLwhOxdBlgzTR+NGwmzmdWrV4eXl1e5uHq9/RjItDU/fTlV4iHhzfsNLFbzY+qxEh/rRzyAzIBN3gSbysDEggRg+vazqCYv3PG5Abe5hjZG+vgx0W4e6JTs4FLWYJMYS9LZJF9lclGacyIB/SyXYeq09jh6VA1vU7Xx8IkOfBeooE1bXXSe7AnnCynoMd2OP3mUO9jMA5/O4TzfdZ/ILwz8krc5/TdopAC7X0Pg9aBgNlMQDJUUbPo8AvQHjOO3B3eNqZSvIodOo6ayUAuv+xLqI8PMpmAb0Wse6MyFQ3AmNkVcxJWEiSxzPSFJEyfu+WJR+EMGOinZSPS7le8LBp/MbCA8FSPcV4mJ+9M9ZGlpiVevXsn02Pzu3TvY2tqK9YG69Rpi7XQDnHU3woB26hKWdavAUE0R2y0MkbbNANitjkqnIOlZVB6bqYdD9oagOEzBsYde61EClrsZsFf3h0jAokSex5tbwdHJFZQUxDGZouUsW29cWDUQCJINUXbuoYRCQijRihKuYlabYHhnAv/Vha5Lq1atcPHixXLpz7m5WUh82gf3U8xAupgl+cvKfo34ZD08fNLj/5LVpLaTCDZVtXThfvV5kcyh6CRI8YmCOpsKjfOz0UX3Ley9W1Q2rC4+QXWBBCHRgYDeq+oaYrTvVrjfeseylglcCh63vMAm95supLsZC8w8Eol+s+djhnk7nDyljvfpOohP0sOC+aro1LUjGijq8jtQj/Hm8Izl6Ytyx5Gm9P5eZlOE6STpoxHLdvDr00RFHR4330h97b8bbIanM6bX6c97UNYz5v8+d52V1TQwbeMRJllD0jUS2+QHAptc/R1DvjBQ6Rj8Df6RZ3DzwTA8S6mF+CRdHItdjwVhj/NAZ+GsPXe8/9eS2EyedepNmHbvL3b/GBkZ4fTp0yWZH8rluz///DN0dfPHA979Xw3926jh9lLSbdRkWdHZO/Rxxt0EvVurQ05OWPNWTk4eHQxVsN/WGGlkj1gJOgsNLaBYS+zRwMN1RpjUQ0OMzZSvVRf2Q7TxZqsRa/sMKcTQOcBUkSUlCOUEqeDgkskwt/GGnYO4A9AcW3csdHfAW38jZAWQMLv04Lys9yV92Jxdetg6xxiKIoYFRIS4urri48eSgb7idOq0rzcR/bAuXr5dUJyvSdz39Yf1PFbz8/8nq0mNIhFskhad9603cKfYuIKs/kRAC016pQY2JYi697FZgPbDJkqU8SEP7CnrD8Ij9JOQyHp5g01u4idwRNnoMw9HovdUB8w0N8Pps2r4lKGLyDhdeC/QRwsV3pN0h2FT4JsMOEcUj9EqLbBZoKh7ESEK3Ll+D9ikRCOviG+YsCQQTZoKe9jWrl0bXSfMgevlFPYA4VRYWEBpgM3IDLQX8LzvZ+nFtF6L5QwloS9w7VNQ6RDyhbkROYWkIzDyJEIf9sGzx7VwL8kIh2M2wzP0VaXvuqR2zbMq9Qz9hKEOi0FWqdwDCpVVq1aFg4MDPnz4IHHQl5WNFDs6e/ZsobpT/ZsqNsa6GQbI2K4v5ELDANIuNXzbro8jDsbobExuKaIrPzXQwUgFB+040KmGyuV1YTCFHSRppIfdVoZQatJYpP2rwFizGf70JDkjbZlhM+nakzUkApSKdAIiAPnRXx+bF8zDbFtvUHympZ0ryAlotq0XPN2cEevXVWrpo7IGmHR8LpThwVoTjOlC4F/YlMTAwAAUYlLef8/fuCLmYUOkf7tTop/msZr6oFjNnFzZtsAt0YkW8WWJYJNiItoPGQeLw1fhcy/f2aegiZPbXpZgc8Ku81icDJgHnYJJ175iDiCUQKLfphOmbDgMr4gMnhPQ3YzvE3UXneTystEFE4Sk8UYn0OkWmYMpu26h9xR7zJ6ti7/+acHciO7GmcHB2RA6+vroZb0W9pfykp/ynH24Ni2o/BHBJrFRFPZATkcm3fqL6R7SZGvQdyQWPQIocaygc+dvLyHYJEmrBfeBtn1I0ooX41deYJM7B3IZsg4GXEM+Ykf0UYQ97M581yMftcWBmCB4hr7JA53CrD33/f+nkqxTSTZt3sF/YdyxB/+acdeudevW+Ouvv4oY8ir+4wMHDkBFRdRaTx4jOmkgdg0t22oWCBKz8vQfv27Xx9FCQGfHPNCZzpjOStCZFajK2Mz7a4wwpjOxw8KApmad+vAeZ4iPAUYAgXoZYDOZrmRgc3z218WDTZ0Ru7Ebnm1pze4NsqAsCAjyHIC0cWHVYPj5zMNKbzus8bHGsSXj8GKrmUwBTS6UYYelEZqJgX852NvbV8iDY3b2W5bM8+jZ0BIPGG/e81jND6nHS3ysH/kAEsEmN3iTs09HAWcf1yhKzhDRjhQAZmUJNpnO5n0wEEms2MyAEzBo21lswiHQ2bLHQJgHnYF3TA5LctEX8NAu1K5S4FyEJvHvBJvsGKGpjPEl0DluywV0GTEVtvbGCIk0RlquIW7fMcDsGSrQNmyJnjbr4Hz9LUs6ImAmVAeRuv1oYJMyhT3Dv2Ck9wY0bNBQ7Lpx95zhkMm8eFGR85XYFiUAm6w+d9IwZr4fPzGK6lDeYJM7L/uQdMZ0uoe+w/6Y7YhIbM9A553EbtgVdQhuIR+YReb/pQUmWZXeA4vR7m/hgdrywkCBHo49PT2RlpYm02Px/fv3MXHiRLF7X0VJEf5zaMmWXGgou7zoJBQW27abmE4DHLU3RhfjFhKZzk5GKjhkZ4R0iuncxWORCgIp/83tvGST3J26CJhjAMVGomNPFbQ3VMGl+abAXi2Q17YstAMJqJPSwL+rB2GRux0cndxh7+QBVxcX7PCdgeebzfKsJ4WZW67uJMbO3H4CtfA5QB9pgTpAkLLMaGvyQhnUkexnijFdic0Ujs2k0JITJ05UWH/+8Pkooh5Ux/tPe0tUh/wM9B7IKQVB+BJVpoK/XCjY5ABA7Zo10XnsTNidjmTMAi+GThx0ljnY5DzNORmf8FRM2XBEIuisRqCzzzBY7/0bBgIyP+UONjnQlLf85xMLGPSchMaNGsLR1QThMSb4lKmD85e1MHl8Uxi26YYBHkFwvvGOFxIgEofKgZMfA2zyMoWJzbT5JRjGncRdUAzad0ML/fwMXINBE5i8FXeehZbfATa5zGXLYzdh2FG8PhUFNrnztA/5ykDn/9g7D7Aori4M06SJgCK9s7TdBew99t57772ACIICFiyxxRZ7R42m/vmTaHryJzGmGBGsNBXp2EVFQAGB73/OnZ1lZ3eRrkT1eXzu7rI7e+fOzJ13zz3n+0KiHuDD2N2IS/ZivuvRNzpj/5XPEHguj/39TYFOpscbD8w4/BNcvFuogBrJn5w+ffoVT6Plf/3BgweZ/zo/p3KtHoZ3cELipqq70DB5GAadHvjUX4oOXgSdQhin520ltjgZ5IXigx5AhH2drqrmgam6LScE7oTY9WL0bUmRZKrsL1Up0DdsgFWjPZBL0d9DdUcGiCKa5Gv+zdrBmD4/jC2B+85fCN/5gcwJaKpvCJYG++Pmdh+QtuaLxomgtXCX7St3/1HsIyeacdEIZQAAIABJREFU78HSPVzsVU1dpk6dijt37pR/UdXiO1JuDUNCigueP79drW+hCvTLidp49IZWoCsOnlrYNDI2AYl5K16Y9LihaUN0n+qP+d/GIjSB88Xmb5LUvjTYlAEc5WQuTgAWRz3BiNV74SwphRa+7+QPbqBQaDRizYGKwwwPitWJbPLboDYqB0uvAh3GzZGNrSak3lKsWOmNC5cd8aTQHV9/L8LwoTYQt+yEQas/QvC5HEEeKj/e/wbYZJXC5x5j8KJ1MJbJKvHHxaCeDnrNDsGy2DyI+42Rn2u1B5s5zEo0JOoJ+geuQQMjI/l38n2i9lXDJn9850c+Y8vrS6Mz8HHcNiSkiBl0/nOjL/Ze+VLuu065n/xnXqs2irMqXfT3XXSf4g+DekqgoK+PlStX4tmzup0DdeXKFZD3uuI5RtJFTV0t8GUQudC4gQojKhLNVLxhKz8uhU5PfDxfiqZu1tDQEkaLqLCoezMHnAiSouiAOwOsuizlo7yPFX/OCYEX7nfH+1M80MhUyU9eQwddfOzwdzhBvguLIFZ82+ojiTX5+ZLd1kjY2hZzF4Rgrp/6qnICzr3LJ+P5Hsc6seRfkf2nQiuSj8rcLsX4riJoaApF8x0cHOqERNmzghjEJjXCzXt+iqxU6celuZpvbgW64qCphU0HNzGCvopGr3lhaNiwodJEqYFGjcxAOYsLf01lOXgk/UM3upcNm/zNlZfxWfTPA4xYuRvWjkJBcMWJvv+CVSwnkNNrVI3O8tsUtDUIm0vihTqbbQZOwOhtP6L3iJFYs9oDcded8CjfAye+c8WgAfaQtuuNIWs+weKL+SyFgC+Yqcuw2TFgPd69B8z88He4N2ujcv64NW2N6Uf/x7QRqRrerdsg+XtqAzZ5i9TZx0/Bs7lq6oWubmmhRV2BTf78433Xw88n44v4VbiW4sIKif64PhzbLv0PC87lYy7zXX9NoDMym+XrklXplD1fwdnDS35u8Ndxt27das2aTnFyrM5jcjTZsWMHzJSqarl90MbA9q64uonLz6S8tZrKEeSkY+xQdMQHfkN8oKVTem7z46ehoY9uBJ3BUjx/zaCThMqZEPi7EnRrpioE3qCBCTZPlrL0AxysO9FMRVjDHht8vHospvuqt5wkKSOSNgoIDEL6Nh8U73lxdFNx26/qMYtmHnHD5wskcHdQFc0fO3Ys0tLSqnPJ1dhn72atQUyiPnKenqrWNu9kvSvT1XyzczX5QVQLm3bOrlh8NgtLkoD538ahy/h5MFaTZ2dla4/+/isQ9HsGixZS9XqNSB+pqUaviDc6X4Cy8PRNDAheB0s7SgQvXTahx1Tt3HboBPievMRE5LmUgLJ1/NhNvxZhs+PIqViWCvifeYKhaz9H72H98O5KF1xLdkTWU3d88pkzBvZzhLTDYAzffEIOnWE3gPZzw+X7V2FRd8VI67knqI1q9E4zQzEkbDOUhfnr16+PAYGrEHLuEQfOUTms4tyt22D5ftQobMpSF+hc7jtvKYwMDeXfQ+dC/fpGGBK0Fi1fYYEQD5XltST6ToVE4dE3cDIhDDdS7ZCR1gCnr4/Cloun4RdZJIPOCv6AUjoPyvv+l/L36Fx2Pgb+noHO4+eoKE8YGRlh/fr1qE1rOn5irE4bHR0N8mpWnnuUn9c3aoB5/dwQu94bOCxizjTVgU5WUBJhj5zdHlgz1h32lqbQ0BR6SAv6oKmPbs0dcSLI6zWATi6a+WyfOzZO8FBZSaFUgp7N7XFxLScnVVer9PN3OaB4jy22hk7CTL/FZWplkqzRbL9gxGxqU6cKfpRhlkUzIxxwd4cE03o4Q0NbqB5hYWGB48ePV+dyq9HPFpfkITG9JascL6lGjmXh83QkpDgiKbP7G6urqXxgyoTN4NOZCLxQAIIxztnnMrqMn4P6BsLQN01eFEkcHLIJIdGPMP+ri9DW4gCvyjqbVYRN/obIqlavAUGnb6L3nDAYGNZXmfhNTEzRecI8+MryUF9Y/VybsDliMkJii5kLCi07+/52D/1CIzBwdB9s3uSIG+lOuJ/nhoMRjujayQHSDkMwaucPWJUJdApcL9+vugSbBHGCmxpVmbd+B3M//ZtFwhWdn0ISKLJZ87BJUlKkwzgt4ke16RUeLTtg7ueRLMrdqvdQeX/rWmSTP6f5lvNdB9ZciMU3CYuQnGaBtDQT/HJtKnMoIk/2eZHF/zrfdWZbG1uMids+hZ2zsu6kBvr16wdakq7L/6hAae3atTA2Fi7b1tOrj/kDXBE8WISGJpxLl+L1YWpqCr/+7ohdT57bVYNO7CUxbFf8stRLJouk+CNbG5187LBukhhN3axUijE0NA3QnaAzWIqig9zyOvmEK4NDXX1OTjg46oy/w8Xo6EM5q0IHMjNTE+yc5olCylc9UDejmfzY8rC5e9nkcmFzzvxFSNjS8oWFQvx2X0XLn5PfLPaG2MVaPsfy5/6IESOQlJRUpy7pJ3k/4EqiHu492lKtft3JWsGch57kfVet7bxOHy4HNmXC0lGcs09YHDD707/QbsgEGOorCwtzIuvdJ/lCR7Ys+apgk78x01L50pjn8GjSUuVE5094E9OG6D0nFAE/3RCkBPDbYO1LgE1ez5Sis5SH6nvqAXoF7UHPge2xZ7cjMu664G62B/buc0TL5lZoNmAWRJ2Hy/frlcHm+WcsF7Kxq6owO40xje+AoHUIOZ+D4FjOcUlxbGscNhesxPIMYNGZ++g6eQEM9YTnKfVn8OINCInOQXA8sPhSAVr2GCgfx7oOmzR25EbkG1mEeZHAhgvR+OnaHOa5Tt7r31+dj3UXLoKgk/Ndr+ORzug8tioS+Esy3hk5VUXSrFGjRti+fTuKi4vr9LxLHs1UrMTPK1yrCS+RFX4Io+VyV5YfmLBeggUDXNRDp4kJ/PpTpNOLe38Fltf5yFHWTjEWDfNEPT2l6L2RMVaNlSBnrxj4wAmP93hiz0wJvER08xfmwWpoGWBAWxf8SpXZh9yZzmddhk4WyT1kj9x9Hlg12g2GKkEFXQx7R4T4DQTxTsyd5lVAV2W/E3us8f26QUwXU9n9h38+2zcISxYtAB33uibOzkXYHfBgpxR+AzygrSs8Jy0tLUEFc3XxX8ad6YhLskB+wfUqd6/weQYSkh2QfLMvyIXo7T9uBCoGm/ySG8n4xJaAoHPmh6fRtPsAlaUuxcmWXAAW/pqCIAYZ5SxV899BuZ/VjGzyMMNE3SMfQVH6iOSSLCxtlG4KGmhsbok+c8Ow8FQ6yyXk81BfNmzK+y6Dztk/ZKDPwp0YMroT9u11wO0sJ2Tcd8fWrfbw8SZheK4IoLG7DxOSDzyfV6mCkeoso5NjEkW9p+w9CSNTZYFkDXh16IZ5X0Sx8SxLyqmmYXP44vWY99GvcFTjStS0cy/4fhFd2p/oXCy+lP+vg03+HOF91/0iS/DexbP49dpkpKeZIDnVCt8lBGD1hXgGpHXVd51WTUJjnmPsxmOwU5NnPXToUFy9erVOz9XkaEKyS5Seozj36RsaIXiwKx7tFivoNtqzYiASDI/fIIF/f4JOYRSUtmFiYgy//q6IXUfQWXakk6vqdcXXwVJIXShiKYxmUs7iP6u4ZWOS0SHooZaKNB7vkWDLJA+IbFVz8rV0DTG0vTN+XVJ3oZMkiqi459RSkn2i+VwYzbSxaIwDc7yYI01F5aQqC4W19f7nu23wYKcYyxYtADn+8IDJt5SvSYLtP6wbWOeW0LnjIsKPoV7wdqUos+I5qcGK5V71NV1SUoCiYlXTh4LCVMQn2yLt9rhqzTl3slbK/NS/rdZ2XrcPVw42eSBk0AmExTzH1Igf4d2pt0pEgk4yA309DA/fgdALXNV4QHTFQKhGYfPsQ0Fkc+yGI1h0OhXvjJqGBvVVl9et7RwwcOEaBp3kx03FJVSUE3YpH5UVdeehQN5G5UC5QKg8b/SFF/NZpHPmNynoOW8DJkztjA+PO+LuY2dk3Jdg8/YmkHpboV4De0z/9DyLzlYoD1V2LKsEm1G5rE+Uq9t53Gzo6QirXhtZWmP4svcRdukZ+3Ei33/+/FFoaxo2ndzFIKkuxUmuUWNzDF2yFaEXnwr78y+HTX5ced/1+ZGFLH/z1PWxyEw3RGKqPU4khGHl+esyC8zKuVTx26/x9jwXzVzw4zW07DdCRdzf2toaBw4cqPNz7W+//YbmzZsLzjWCnhYeNvh1CedCo063kUV+9hMsiRC/XoL5/V1gqgY6jRsYY15fN8Sv57ZFcEmAwxxXIhxwc5sUM3q7QUtHCLqW5EI00ZO5DZVVBMOg84gT7u0QY9MEd7ja0Y9FYX6nVj2CTif8utQLOMQ5Gr3q6nUumunAID5kqBt09ZTncF2M7ezCyUkddqwT0UxaGiehdeyxZP9JkL08C0yKbl57vw2WLlrAIpzkBDTLNwjTfEMw2z8U/1k9EoW7HeqMpBF/XB7uliB4sDvqKUUzGzduzArmSkpKXvl1XVT0CBl3Z6Hw+U1BXx483o0rifXwOKfq+p6FhWksV5NFNVEo2P6b/qRqsMnDQnQuJ7J+pQCTd38FabuuIH1LxRu9FnP2aYfx73+C0MuFsorqF0NnbcIm6WwuTQHC4oG5n59jS3f11aQE2Dg4Y/CSLQj++x5CrwNLYotfCWzyN3qKtJKw9YyTyeg9Zy0mTGyFk9+443GBBCl3vLDuPQmaNRej9fBAzPj8MpcSUAEXnsrCJsvhJf/3Xf+FrbOr4Fjzx73TvHCsyAQCytAI5feJ2urC5rL4ErTsWboMzveBb5t1HwC/r69wclfK/XlNYJMfT853vQT+kQXYcfkH/JU4FJlpBriWIsLn8euwPDpFBp2vznc9KKYEYZcLMPLd/TC3Us3jGjduHJKTk+v0vJyVlcWcTcgakz/PqDWULVnn7aNoZvm5gRx0UvU0D50iULW04jbpMRVnBg0WIXEjLYW7MLmkTxdI4eaoHM3UQf82jojd8GIXIsWIHBeJcmbQuXmiO0R2Zmqg0wBD2jni1yVeKCHojHB+6ZDzdJcDSvZRVNaFgXxzN5LmE8Kxk7UZjvmSOD7JSdUNcfbC3bag6vJbO5ogalNXnN3YDTe2tUHBHsdyNTJJlP3eTi98s2Ywdiybjk1L5+Jo+Bhc2tyRuQiRcLvisXwVj+m4cD9cRDi1zBvNWU6w8LiQekRsbGyduaaLS57ienoLpN+ZCICDX4p2UjHPtVQvtVHPinb+ba5m2SNVPdiUQ2ceA6ElsUUYsXy7SqSCJkyCTp/OfTBl39cIvVLI8vx4GR/+Zsm3tQ2bpBFKOZJ046NI46wPf0ezXkNRT+nmQf22d/XE0BW7sfLyU7TpV5ojWRG7Sn5/5G0VIpvyz8rGmkSuyXd9xldX4dNjNAYNccAPv/ogt1iM2OtuCF1sj6ZNJWg7Ngxzv70uy0MtLHNpvcKwSbl1V4GAn2+g/bCJL0yfeMd/LahaXrnv6p5XGTapP9eBwB8S4ODmqXKDNreywdj1EQi9XIDgmBL1fXnNYJMfX4LOOZFgski7L59E5I2euJmmj4QUD3watxlhUbdesu96Niilhc4f/29j0UIhR5YHK0dHxzpVlVrWlPn111/Dx0dZz1cLnZvY468VtOxded1GxUjn+TXemNrDFQb1VZfXzRqaIHSIEyZ2IUkfoXC7naUZ9s7wBCK4IpjK6nZy0OmEu9vF2DhBPXRq6uijb2sXHJ4rBo7Kcjor4HZUXQji8lIdcX+nBxYMdAVFXPnzhrWaepjVxx3p70tZisCrjr7y+0u5lE93u+Cz1SMRFLgQc/y5qKR/QDC2LZ2OjO3Nyl0GpyV17LVCwR5nmQsQwatVjUll8X2tSsvO24OUMytB+ChPlXOWCuXee+891IVopuL1TLCZlNkNMYkGuP9oB/tT3rN/EHOjPm4/WKr41ko95ivQuVzNt1FN5cGrGdiUgRBVU8/9PAramlx0U/mXP00MFPls2rUfZnzwK8JiizjojBIWMbwU2ORBmVIC4oCwuBLMOPYbcx3SkfVfcUITN2/LwJN/rZ/fMoTGqxa88Dd8tW0NwCa/3WUZQDvfNWzS1dc3xthxLvjhJydkF4pwMdYTvnNsIfXxQoeJy+D7YwqL7FGVPv95vq0IbLJoZmwxxmz8AFZKclL0I6L1wDEwtSmVmXrHbzVIB5T/jhe1VYFNLrpagnEbj8LKvvR72fmlrY3W/UYg4MersmgmRdGz1fflNYVNfrxLfddzsO/K5zh3owdupusiJrkJPordgZCoewxKybWI/0xttLw16IgVO2FuruoYMnnyZKSnpyvPTXXq+e3btzFz5kwh5FDU0cQUG8Z7omB/9V1o2M37AEXvXBH9rhem9BCBcj/5OUdda2Soj0ldHXGdop5Hql8EI4fOHRx0OtuoRjoJdEd1dGTV3zjsxhUS1RJ0Yh8Jgbvg+0ViSB2V9Rk14eZggS+CvIEIV/BpBlUBp5r+DDn35O92xMHwSZjiG8bE2f3mB4L+U87l1HkhWLaIXICaVMhCkrbHtllL41zZ/WfuTEdF+HuFN9pLyZ1JuKLZqVMnXLhwoU5dw3xnONjsjtikxohPtkPe079xJyscsUkN8axAGIGlAp/i4lz+oy9s3+ZqvnB4UKOwqSLq3tgCgxaEw8VbOa9JA3pammjRawhmfvAriy5S4RFfkf1SYVMOnbkMfCnqOu3g92jarb9KSoDiBTUoYCWWpwEB0U8rfqOuQdhUFnXXMnJA98mB8PWV4tRpe2QXuuHcRXdMn2IDN6kXOs5ag/m/ZLDokkB66BrQf9kO+WTR2MYeQb+T7BXlqnLRTP/vE9B2wGiViDWB3sRtn2BJfAnM3ZvIt1FrsCmrXKb+tOgzXG2ecNcxM7EsHuBE+8spSnvNYZMHR3/yXT8LLDr3CIdjjuBCUnvcTK+Hi0ntcCTmMBZHZcksMCtxLvPXTZmtzKr0GjDvy2h4d+wpPz/468jV1bVOOIa8eIoEPv74Yzg7Owv6T0YAA9o44tK6ii9ZV/SGLofOoy5I3NwEvVtTuopwyZ4fw5ZSJ6TvaAl86ATsta2xZVUGnccd8WBfc/RsJVJZsqbvpyrj0R0d8He4hAFyWfmhFd1vxfdRFTwVMt3e5gm//iJoaAvzsLV09FkR1a0dUiDCAXWtap6ij3++1wPT/MIYYPLFPYrtlHkhDEZJiJ6OueL+19XHfDSz8KAn3h3jDmNjU8F1oaenh1WrViE/P7+8y+qV/Z2Hzbhka8Qn27Al9aupHki5OQAUncx99ieysiNw634wUm4ORM7T38vta+FzytXkK9DfRjXVDVjtwqaZGYJ/T0fIhRwMW75dJSpGE5a+rg7aDB4P8qqmKneChODLzzHz++vQ0S9NfK+IqDt/c+VbVo2uVCBUrjd6dB6Xh3q5EBN3/pf5eSvnoVK/HTykmLz7y3JTAvi+sLYWYdNC3AyLYoCx+/9CjwlzMN9fgjNnKdLpitNnRJg8yQpuXk3Rdf4WBP51Xwadz8oUdQ9OAMKuFGL0mgOwsBZWFdbT0kS7IeOx8Jdkbin7wjOYuYjlk05twCadFxQJH7Fqr0p/+BsvtSTSToVdgnEvC4jeENjkx2J+5FPMJeiMeojjsXsRk9wUt9J1cSGpAw5c+QQLz+WwnM6a8F1fFMfZyA4O3YQGSoYQmpqamDNnDm7duqVuTqozr5GjycSJE+Xndel5po3R3cR4fqQZcNyOFaFQ7lrNAYI904N8fsAD+2d4wsVGVemhtC8asDIzRshQV2Rso2V852pH+Hg5pXs7JFg42A2NTJSLcIRRLB09Q4zt5IgzKyhf0pVFOqsDT3yV/VcLxXC1U7ZN1oTEyRzfLaYlc1G197Xmjlnp8afxK9zjiN3Lp4EKexQBU/Hx3PlBWLQwADTOdU2+SN24MEvUI86IWu2FTmr0TNu3b4+zZ8/Wmeu3rI7wy+gEm+R/TtFN+n89rSmupfkgPsUOsUlmuHxdA3eyVqMERWVtSv76naxVb3U15aOh/kHtwmajRpj/TQyC4sDgZuHvmegftBYWtg4qEzjpdrYbPgV+X1/G8mRgzm+ZrwY2eTCJ5vJQQy7kYdKOzyFu0VYlsqdDKQFd+mLawR9KoTPqBbaBtQibTGfzwjMGygsvPseonb+i/8TpCAsTIzLagfmu//ibK8aMsoO4RXv0XLgdgX9nIfw20H/FbvnxaGzriGUXcuH/41U06dpPZZ9tHJ0xccfnrMCKhLgDo/MQGJ1be7DJ5/p9fRnNegxU6Y9I7A2yV+VvvgP9VyCEpTeUE9Wk4/yGwWYpdHK+62FRt/Fh7C7EpXix5fXIxB5suT3gHPf3qkAnRcSXXAPmfHoGXu1UXXQkEgko77Gu/4uIiICNjapEGn+eGejponsTa3wZKObcdyK4KnF1N+nKvMYVW7ggao03erR0kkubcd9LnupWmNjdHbr6qgDoaN0Ya8d64tY2CQedeytfQMJA74grTgZ7w9NZef91Ma6LCCvGeMLaXBWASeNTAJ0HKmfDyUczM98XY3pPZ2hoCaOZuvpGCB7qiYe7ODmp8iq6KzPuNfleWu7O2+2MdaFzmcuPImAqPqbldP8FQbixrS2oQr0m+1Cz2+J+/FA0c/MUL5iaCKOZFOUPCwtDTk5OXb+sWf+KS54hObMX4pKtkJDiLP8fn+IgA097xN4wBQGk4r/nRbfxOOdzxZfY44LCRCaZ9FZXU2VoBC+8FNjk3Xl4Z5+FpzLQx3cZzK2EETOaUMnZp9u0QEyJ+Al69UvdNl5aZJOHTb49/xSLrwFLIh/Cs0VbOdTwNx1qdbU0GAhNP/YbwmKLWQEPnxLA3+BZW9uwef4pA7+AqFxOQD3qGUZu+xn9J07FiuXuuBzniMf57vj2RzcM6m8Fz2ZdMGLLlxgQslm+Xxb2zhi+aB0aKeXW6dfTQZfxc7Hw9wwme0TfQftUm7BJIvAknzR8+TY0MhPma+npaKPzuDlY+vcdtO49RN7/t7BZAciWndt+kflseX1ZdBr+E7ceCSnuyEzXx1+JQ7Dz8ncIOPeURTqp4EhwHvPXhqDNYT90Fp19iAELVoKsJRWvER0dHQQFBYEquevyv4SEBJC+p2Lf6bGTdUN4O9M5qCSErqGLrk1s8VU1oZNfnszdJ8aKUe4wUXIh0jcwwoKBbni4SwocdcVf4V4Y01mEevrCcaYKbUerxlgz1gM336flbWeQk0t58MFHM8lWcF4/D5UiHBtLc0TM9QIi3IGjLkjfKsWKUR6wtVCFTl19Q4zv7IjLa0lM3bVCNpzYb8+ioh/OF8PZTnit0z61ltjhf6T7eUQEWuIvb39e5d+5fE1nbFk6G7P8gsuMbDJ/84BAZGxrWqG8zVexT893Uw6xEy6v80bf1pRKIpS5a9myJU6dqp6H+KuYD9Juj0VckrkcNEuh04nlbt68F6DSrYLC6yzy+TQ/SvC3W/eDmGTSk7zvBa+/fSIcgZcKm/wNi0HnVSDwf8no47sUZkogQZO7UX0jaCvoNw7b/TVCqBpacIN78Y21Ssvo6rYfncukj1r2LrVVNFSj0alXTwet+o9igvdU5c6qoBWLn14WbPL7EJ3Lip8WnM3DsA0nMHDCOKxe5YH4RHs8yvfAFydEGDrEFWbmpfloOtrKN1MNOHtIMXXf18z+karhFY9BbcBmWBIQdp2KzSJZrp+mUvK5o7uEqRpQBG1pXAmadekjh4O3sPnia0Lx2PGP/SILGHQuP5+Cr+KXIzHVEZnp9fFn4nBsvXQK8yOfv9B3PfBiAYtmzjx+Cu7N2siPBQ9sVL39888/C2eeOvaMKmZ37doFcizi+81aTX2M7+qKjPe9kLNPgr0zJZA6k+SQ8nWii25NbXFioRhFBypn+chFE0X4fbkP2ogpmqi4bS00d7fC/xR0O3kwJYmfP8O9MLqzCDpqoNPOyhzvjvXEzXIinfJo5iKyFVSNZtL2b2wmcHRE4W4O9LjPOCNjqxdWjPKEuZmqODzphM7t44or62Q6oWoinUwz9IgD0reIMa4TrXjpCsbfwNAIS4e7I5cckCogJ/UqgEzdd2KvDU68OxRT5oWWCZu0xP5e2Bw82+300qWk1PVZ+TWy9iw55I7t06Ro2FB4XVDxL/14/LdEM5WnGxJuVwebsUkmyLg7U63zz7OCGPaZ1FvDAXCOZvkF1xCXbInUWyPkMkrK3/X2OTcCrwQ2+Zsc80O+Csz/Lg49pgXCrBFVPgrzgfjnI7Z+ivAMEllXrajmt6fc1iRsKou6950RiFFr9sLakZLnhX3W163HROOZew4Vq1wpQsC5HFYAVVlRd+V94p8rFwi90K6S8lDjAP9/cjF49acYMLo/Nqx3wvUUBzzIdcWHn0nQszcVIQiX5gx066Hb1AAE/3lbFs0UqgZQX2oaNr0GT8aKGyUYtGg9Gih5rBvo6qLb1AUI+usO15/zTxF28elb2OR/XFSzJaeheWeBVecTcDJhKZJSrZGe1gCnrk3A5kun4RdZLPRdj5JFM8/cR89Zi2Cgry+4FqhYYPny8Dp/QyLP9T59Sn+w8NezyNYcn/pTHqI7yw1kFbjkvrNbgn0zJPBmrj1KhTuauuje1BY/kUUlfe6QfZnFK3w08d5OMYKHuEHfQHj9GRo1wPJR4jJBi33+IEUE3fDHci+M6qQOOrXgYM1BZyaLdDqhWBYZZMvWEQ64vV2MuWqimXayaCYBh3rdSns2LiT3dH2jFEFD3GFuJoQSGkuCzjm9XXF5rSzPcj9VVnNLszjkhqNzPWFnqfw5TXRt7oi/VlA000XeZ2UgqqvPSbLo/g4Jqzif7rsYfv6BAuic7RfEpJBIe7NkT91aQqcfFPTD4up7UgxuS2ofwmiml5cXvv/+3x3FS7s9QQU2qRo97fYYFBdnq+XD3KdnmJVlbFIjPHryMXsPRTVjEvWRW4EiIrUbfYNefKWwyYOv8u/EAAAgAElEQVTTwitFCLsKJr79zogpMDIsLQziJ37K8xwYtJYt48qdfcq5udYmbNJS4aqbYP0ZEPgurO0pv0oInfUNDfHOyGnw/foKZ4F5pajSDkL8GCm3lYJNfpzOc8VPvr9nYcDyY+g3qje2b3NE2m0XPHzmhQ8+8UabdpTaYABbz3bMHWrJVYCz7lQvH1TTsOnUrB1IiF15LN28m2Pm0f/Joqv0gyObVcu/hc3KRzKVzyXl5+SpTr7ray9cZF7rKanmSEszwU9X52LDhXPwiyyCb3QJQuKA6RE/wFWN2kSrVq1w+vTpOj2VUsXshg0bVJb8NbQNML2XCBycqeZi8paP2Xsk2DdTAk8mySOETq16Bpz7DkUkCdaUoJNFBg+74rtFUviIlOWgtNDJp+K6naXQ6cqgc2QnF2jrKS+va8HBxhybJnvh4S4JcNSRLVt/HiiFi63yj3xdjOrsisRNwmhm2WBHNpyc4Pq1jVIsHOKBxmqgs76RCWb3kUHnB25I3CjBkLaqmqENGjTAexMlyN9XfTmpsvtcWtBTW+8p2W2NpG2tsWqxH6b7hYGgk+wnp/mGIiAwGH+815sJvldWE7W2+kv94I6jB/bMEKv94eDr64vsbPUwVqcvdoXOUcFP6q1hDBy55XMXxCWZIflmHxQVlZ3m8yT3GwaolOuZmNEBT3K/R3yKU7XtLRW69lo/rBOwyd/smH6izNmn7eBx0FRyiCAAsXUSYfDS9zlnH1qKv1C2RmBtwiYv6k7LyiRWTZ7q/f3D1eoINjRtiB7TF8L/h6t49ybwzvh5cpgqz66SHxvltkqwKYNOGrPFCcC8X++j7+J96D+iK/ZHeOJBngQ3s9zw0X9bY/1fpxAQB8w7V4QFPKyqaasNm1cBt+6qOXI8bFIhRt95S7HonwfMOECQCxud9zayqeaYKJ8rVXnOWWAWwTcS2HAhCr9cm47U1EZITbfAjzcWYl3kObwzPkx+HvPHq379+lizZg0KCzn5j6zHu1D4PKPOTaJUNduxY0el/mtC7GSJbxaTn3j5uo08dJKP9ZbJYrg5EDQKoVNTxwCD2zrh1zAZdFIk8rAjbm2XYk4/D2hoCX9YNzQ1wYYJHpxu58HKSeKwSCUf6Qz3wqB2TtDQFEabKUoldbHGzmmemNGT/i5ctrazalyam1lJFx62vK8EnepWq0jse3QXEWzNld2StNGjuT2i3uXE8SmSXHtgVfuwSX2nqOWjXWL8ur4PjoaPxaHwiTi5ZhBSt7dkgu40ZnVhH7lophOSN3NpGcrpDJ6enjh58mSdu46r0qGi4se4nt6KFfVQNTotp9/I6KxiX6m87YdPPlCIhjrKKtltkZ37DQqf38KzgivIe/Y3snO+wuOc/6Kk5JnyJt7o53UKNtlNMSoHIdcBv1OZ0NFTnihLI4f2bmKQjFFIVDbL5VQHnS8DNtny+LknYNCZACz44Rp6zVqsNiWgcWMLDAt9D20GjJbf5F4FbPLwQWNG4vBdArawPLFuPUX45MvmuJ1lj5SbTvg6IQTvno9lwEFLrPznFNvqwCb5zoenAO5dVCOZBC+uTdtg9sd/ICyBT59Qiq6+hU21x0Tx+FT3MQedxSyauSXuPP5Mm4M796yRcccVW993RZOmJOjM5Rh27twFkZGRggk1484UpNzsj5KSuqG79/TpU4SHh8PQUOhCQ/7igYPccGcnLZtXTreRaVIedgIV12yaJIabI0GnYt6lBjR0DBn8nV4uxef+7gxqeUDnWh30aeWIyzWg2ymHzoPuLHLap6WDSmW3MhQb6OthfFcXXJdHM6sOQYrQSUuxAYPcYdGYcjqFIK64/ybGJtg+VYxCynetJGTXBVh7UR84y0pLVthUvNeBOQLVpepzLprpjiPzpHCyVZaa0mBmBvfu3RNc1//mJ5RneTXVDfHJ9gw4r6aI8DT/Yrm7dP/R+4hLaiwvKqLPJ6S44np6S1xL88bVVHfEJVmCJJVIpxMVkEwq90tfozeohU0HkTtCIx8i8KJ6wCjrBqYi6i6TPuKr0cv6nPLrTNT9h0SB9JG9uwS6aopXRD4tMXrDESyOeizL4yv1XX+ZsMnvA8tDvcalBHQaMxMN1BQSaSvYYnYZO4MVwwgidhWIVlUnssn3lVpyEBoQvksOvyYWHtj+z7f4M3k8MtKNkJhqhxPxyxAencQ0GqmYRPHzVYLNqBwWpVz0Txa6zwhCfaNS1QG6AZk0aIABgaux+NxjVuFc5ti8hU3BsVA8LjX6mCSirgLzfnmADmMWoE8fO/znKzEePnNDXJIbwld7YMv7y1DC5cwLpsfbD8KYXh0JJL/Kf48fP8Yvv/wCWt5XhBwCIB+RBX5ZQkvG1dNtFEDnZDFcHdQUEmlTJFEIohZmJtg/S4Lig+5MX7OmllVZ8c0he7aMz5xevGnJuvQHu+LjXm09kXOwBXDcnnldvwieKvq3/F0O3LLsx85I2NwSnk7K6QLUF010a2aH2A3erOr5dYhmljU+BOF1JZJJfSyQ5WZmbpdiQlcqEhVKTTk5OeGzzz57lZdtrXz3k7wfmcQRibBTnub9R9sr9D1kZakIm3wFO6/TSdsicfgneT9VaHtv2pvUwmbDRmaYsZ+rPlZ09invBlajsKkk6j5699eY88mfzOpSnci6e9NWmLTjPwi5+JQDlOhc5sccXFlRd3WgF50L5QIhfhmdj2wqjw1LCUgA/E5cRLthk6CvJ1yu4id6rw7dsOivO0yIXF10Vnm7/POahE1FB6FGVnaY/9sjBFwowfZLPzMZnJvp+qBff1/Er8by6DTmNkOyOdSXysJm4KUCLEkAph34Fk6eyh7TGrAWieH7xTmWw0uRzzKtJuk41QBshsYBbfqULuP3mB3K+lfWceXH/01p2XkcV4JJ2z6FraOLAqzooP9AJ8Rc74Hbj21w62EzPHyyGc+LhBGQ+482swk9Lqkh7j3a+krm18zMTFBRA3/N8a2+oTGWjRLj4W5JjVY689B5Z7sYu6aL4eVCkKWp8v3UjzZezjIHIAcU7bFFzYrDO3AFPGT3GOIFTwdlSaFS8KynrQVvF3PsmibmdCwPO6K64EfOOCQyf3GNJ4a0sYVePSFks+OgZYBvQpoCR2vO/ags2Hv7emnqAJcz7IZP/Ek4v7HKuTlp0iRkZNS99JeamEAo6khFPlyeZj+Q7mZF/mXencXE3nnIVGxpW4npbfAsv25adFZk/2r7PWphkyYBAz09tB06EbM/+4cJeHP2f6rVyIo33dqEzaG7TrIl39DLBUxUXNqmo4qdJEEoCUlP3v0VE1knfczgc4/h0aSl/GIq10GohmCTjQv5rpPzTRww6+O/0HrQOOjrqkInVbQPXb4DiyMfcikB58vOQ+XHu7Zgk7erXHChkEUyA8/lYe/lL3H2Rh8QdJIA+Mdx72NJdCbnNhNVWDFR96hcFnle/PdddJviD0M140DnnXTAeCwjG1Cq3ld3LBRfqw5sRuWysQ76PQMu0mby8+MtbMoKjqLzOKmxn2+g8+jpKteasbEJNqzfhSc52cjL/wbJN7vjSqIOrqZ64v6jrSgqfsjmrqzsQywaQL/+45Ks8OjJJ7U9pwm2T1WzYnGp6D8DHDrPXO0Rva4lcNwJJXtrFvIIGJnbyjEHZG73Qe9WVDyofgnZvJEJ5vQRIWqVTJNSjTxQVSCJF0jP2CrGjF6kNCGcdxyszdCVUiC0hTmjFHUVO1sjYo6Eq4KPIAiubO6kPVsKf7bfA+vHusKkgXKxkg5Id5WDTUN8GewDHKzsd5SCU1XG5039TKkCghRTujtDQ1uYqmZlZYUPPvhAcA29bk/uZK1AzI36SEhxQl5+dIV3L+32aDWRTU6XMymzJwoKkyu8rTfxjWXCJj8pGxroo/3I6cwJiHLnOBkf9RWwtQqbO75CSAJ5kZc6+0zc9hk81ej61dPQQLNu/TH96C9YfukpJC3byWHipcImD0YEnSRQHg/MPn4KLtKm8v7w40ytk6cXRqzaw5aPadky4HzZXtW1DZu8fzq5yJCvduC5XByM+QTnkzox6IxN9sax2D0IOf8Qc88Bxg6e8n1StqtceLmI7TvZfzq6lb6P9pk0NPUVJHM8+4yqhN1k1QqEWKpDPDB5539hL3KX95v68xY2nyDoSjHTlR2z4Yhaa9DBgwfj2rVrgvmyuCQPD598iBvp7+BKojazfnv45Biysg/KEvGdmQ8xTfC5T2u/Sv3+/fuYN6+0EE/xOqPHdpYNsXSEG669J9OArGQxTNmwwoFW/gFPvD9VCvOGQrcV7Xr6sDBXrv7WgEF9Y0zu4Ypzq6sPnaVRKwmcbZWjmXoY3UmE5M3kKe7ObB/f8bKGhkY9wXVAhUTNPWxweK5UBp0Vi3QW77UHjjojcqUYnX1Is1MI2Y7WjbBjVnM4W8uKg7QM8UXQW9gs+3yqOajmFRBOqHWH0sCYMWNAFq2v+z/KI6cfxvcebqzwrpaUFIAcgignszSi6YjYJFNWjf686EGFt/WmvrFc2OQnaRNTU3SZ5MfkicKuAeryMF8KbPIAR84+CWDRwJFr9sNF0kRpstSAnrYWWvYcBDsXN/nfXgls8n2OzsWKVKDjBF95f/jxVWw9mrfFhK0fY/F5TseQAFs5yveyYJP/XoLOuZHkq/0IEVeO42JSW9xKr4fLKW1xLOEY7KWl0WM5bEZz0cPAX1LQccxM1NMsXbaj/W1sbomJW4/Bo+tA+XjUKmxG58qVAzqNnsmcnxTHnR6/0bB5Po+Nj//3CWjdfxS0lPL7yL6RbBxf9K+4OA8Uzbye1oItU11LlbKqTW6CpspPS5ZM/6wg/kWbqdbfPv30U7i6UjRP8XzTho6usCiI/m7W0AQBA91xYxM581TPV5xVpx91YaBFxT7KAEcRw28WeyPlfW8sH+EOGzXuO4b1G2BKdxHOUaSTfMYrEelk0cwjjsjYQnaPpP8rBEh7q8b4wM+bCXVTUQjL2TvkgPz9Hvh4vifaSSjHVKipSNto4WnLikdySFg9Qj10sqKgQw54stcdK0a6or6SRi5Vvc/o7Yab28R4dtAbDhbG3PF5C5u1Xo3Ojk2EA+7vEGNOX3KHEkazLSwscPjw4Wpdc/+WD5fgORLTWyIpsyvII72i/woKk3At1ZMVFdFcFp9M+Z6NcPPefBCIvv1X/giohU0rB2eQaLlZY9XKNJLx6TM3DAE/30CovEqYi3S+VNiUARzlOZKzEBWTDFm6FTYuwkiV8IajgTHrD2NZKpjAOg9S5bZVyNlUu001DkJebTuieff+KsuUdKOXtHoHU3Z9gbDLBbI81FLofNmwye/PfPLNPguERt/Fsdi9uJLcHHduGeL0P1JMny2FkYEhmk5di7A0ICyumEGzjYOqBmmbfiPg/108Vt4G3HoMk4NBbcEmReRJUH/Mxg9g56wqxM+fJ28qbAbFlCAs5jlGvbsPFhYEHYqgpoHRo0cjObniy0QlJYW4ec8fcclkCeekEA0g4GyMGxkd8fz57fJnqEq8g3Izp06dqtL3hiYm2DVdgotrxJjT2xkEdMr7Z97QBGHDREjZLGYi4thX8WpsHrRy9omxZpwHDJS2r6mjj4WD3XF3O1W6OwL7bNl3pG6RYvlID7XQSc45k7vLltePlA+dLGp1hHLwJBDZK8/bepjYzQVpW0lUnVyAhPv2fDcJwzvKobOtWD10tvS0xdF5skgnn9O50wEsmnnEGX8sF6Otp6r8k4udBT4L8Gbi8zhog9vbpbB/C5u1DpkULWX5w0dE+DFECm+R6nU9aNAgXL16tRJX2b/9rbdxI9MbRSXnK7Uj2blfCWSPaA5T9k6v1AbfwDerhU17kQeWX8iB/4/X0X3qAjRSsqqiidrc0gr9/JaDct5IZ5KcfV4FbPIQRNBJYu9Bf97GoLAtsHYotWBUvLE06dIXficuMDmdF6UE8NtlbS3CZtfxs7EyERj3/idwbdpa5SZI0cAmnfswe0YGnXGUSpCLVwWb/LjMJ1/tSCAs6g4+vrIJCalN8OS5B3780QGr/rMGgb8kwafXRJX9aWxty4Cfcm8JcCg1wq1bqQ1ojcNmNBetW/DjNbQdMoEt2yueD3ZOItgrRL7fNNgMPP+MXb++Jy6ieY9BKuPj7OwMihRW5h/p2N1/tI1FN6nis3TZyVn+mCbrpJu9kF9wvTKbLvO9R48ehYMD2R0qQrI2BrdzwpX1BFnOLI+QKs4jV3lhYjcR9AzUQKeZMnSWnUtIuZnsZn5UhNPLvfCOD1V7KxYCaaKFpx1+CJE55+xT3JbMfeewC1J46LRUXV7XN2iAWb1dEbOetCdFrLqb4JZfdlXMzaSIqHJuppN1Y3w8n5bM3dhn+c+pa5kPdgQX6fzEzxPtGXQqF/XUQysxQacX8ijSecwJ2XvcsXioK/T0hBEzDU09+PZ3xS2yyzzsyJyUKPr7FjZrbmlc3XGk1/gfQFm7JAgY6AbtesKovpmZGXbv3l3m9fS6/uH27Z9w78EW3LpVuWXv2w9CWSST5jJaOr95P/B1HaJa2y+1sGnn7Irg05kIjgfn7HPyCjoMnwwjA2EyMU3sto7OzFow6HQmlqUDsz45A23ZcqlZdaSPlKrRh/I5m/ySdBktVTATdC78LQ0DAlbD0k75BqTBHIo6jp4Ov29i2f6pSwngoaq2YZPpbMaDScuERGezyJubGujU0dBA0x4DMe3oLwiLKUL4TaD9vBXym+sL7SrLGCvaN5I+UqxG5wuE+JxNwTio2c78qOeYfaYETbp0wtJlrkjMlOJJkSd+P9MaA/pSzlbpJNd20FgE/JTIvpNLDciuVdikorYlsUUYvfYgrG2Fsi9UTNZ+6ESE/pGG9gNGycfxTYJNyiMOvfgMw5Zvh4mJssC2BqgilaKFlfmXnXsSSRmdWQU6FQWpA03+NargvJbWFLlPT1XmKwTvpajMqFGlx4+HTXvrxkxOqOiAG1esIgM0dhM+YMfg65+V3hjfVQRdNdBpYWaKJcNdFSKdBIoKkEduKxH2yNolxpIRHtCvL1sWlsEuPV8ywhNP9nC6nYqAKAQEHjqdQZHOgAEuMDEWbov2yaiBCeb2c+N8xkmiicTT99kBLJrJC8orgrYeJnR1QWoZ0UxhH4Tww0c6C/Z74DN/T3SQqtEN1aiHdhJrvD9JhNYeFElVhGwNNBHZ4EQQQa5QTuotbArH+kXHoap/IztS+mHy+zIvNHNVlZvq0aMHyKL1Tfp39+5dBAcHo4mPGBvWr4O1tR17npqaWu4wyPM1ky0ZcKbeGori4txyP/f2DcIReCFscsCRw4qCqLhl7n/Oov2wSTDQUf61q8HyIkesPYDZET/KKw1fBWzycEQi6xT9C/ghARS94m9Cim2jRmboOSMIC364yuXyXSpDV7QWI5uKou6kC0opASHnHmPYil1w8JCq9FtHSxNNeg7Ggu8vosuCNfK/vyrYJOmjhRfzYWjjwW44nhJrrN8kwY10dzx86oZP/+uJYaO8MHL9xwi8DCy8UiKQM6r5yGY4g1n6weH/XRxa9x0uHyP+2Ns6u2L8lo+wJI77MdWyR2nO6OsPm9nMdYvsYef9NxLe73RXGR8PDw+cOHFCOFOU86yo6CHIJziOJuQbxgw2KQIQm2Qms3izRHyyNSsS4sSQKcrJ5XDSMvujJx+V8w2qf96/fz8o34w/rlyrx6wWb2ymQhsnULRO3U1b7s192BVnV3kx6Kynr1w1rQHLxqZYMswVqbLldRbJ3GvLHIZ+DPVGU1flpUlNdJDa4p+VnAsO70Ourg/C13ifcRHi10vg188Fxg1UI68NjE0ZdJJYeuY2MSZ1JzkqJX1Em8b4aD5BbvnRTGEfhCD0nKSLIhxQyHI6JWjhQVa2qnO/4vhr6Rlh4WAPZJGclBpx/LewKRzjF41/Zf/GfkgdtEfOPin3A8hQ+KOFflBu2bJF9UJ6jV8pLi7GoUOHIBKpZwCaP5YsWYLbt8tO6ckvvMbE2zl5o5YofP76F1HVxilRAdiUVZ6ziuoSlvc244Nf0az3MOiqgU4La1vo6HCJ6Y3NzOD/fbzaYiIeCtW1TNS9ipFNxe0RvC2+kAdx8zbyG5KOgqA6P0maW1iin/9KLPw1VZ4SoLgdtmx9KZ/lVvKfKU9nU/B5PiKoJmdTETb5z7CUgKtA8Jn7LA+VLDr57+VbY2NTWCm83tjdGwsvPGMyRPx2KtJWN7K5KA4IuZALMwfFPmrBw70h9h1sgpsPJbj3wA5/ZszFxsucr/a8yGKQMw31r6Zhc+ji97AyCRgavgNm5kIQoWhmhxFTmLUoQX0A2XZeysebA5s5YMfrfC6GhGwE2Qby5xO1mpqazC3kRRNvWZMQOQSRCweza8v9Fg+zjzJdzVv3FyPjzgyk3BqEGxnv4Hp6C+beQQLIZBMXn2yD+GQr5lN8N2sNgJKyvkL+OkVlBgxQdZ2iyutjvgQ57uUuGfM3cg46ydfbDWdXemFCVxH01ECntXlDrBzpiqxdUtzb5QW/Ae7Q1BXCqWnDhnhvoieeVsPTmwHDftKnFCFuvRjz+jqjgZLpAR0rs4amcFR2e9HUxbguVYtm8uOhrmUyThGOeH7QE8f9m8LaUlWXUUNTG608LPFzGImzi1h6gbptvYXN2oFNkqfCURecWSlFWwm5eilGuTXQuXNnXLjwZmlAkuyZiiWtthYaGhtAQ1uokkAC9hs3bsSDB6rL649yPkNMkgnLPc999rd8Hnr7oHIjUHHYVAAmumGFxRYzaaEmXfupVBnzJ7qpiQkWfH0JoUkk41Na3FIeBNUkbCqLuveZE4Ie0wNhpFwtqaEBKzsH9F+wCpQSwJbiL8rccl5SZFN5XCiyTPmwQadvYtCiDbC2pwpX4STCP7dwkyrooaqXplLePoO9Ki2jZzPBfIqO+X51gclMaWsJl9HMbNwwast32HAlHt9fD0RqmhnS0hrif9dmYP2F88wCc15kEVMUqMmcze5jp6N1/5Eq4+Qi9sHEnV+wMZKnTZAzzhsBmxTNzAepSMz68DTErd9RGR9vb2/89FPtOl/QchSJvj/Nv8Ds3NLvTGFCyPHJtiwaeiWxHtLvTEVx8WO1sxj5rW/btg2NGjUS9l+LWzJOly8Zq49mqoMf/rXSSKcbqwQf29kZ2mqq190dLeHhRFJBitehFga0dcKFNV7shl95XUpVAOGgk5ZDXRC3XgL/fk6wayyEW8U+WJqb4eSiJsBxbomd36+aaNnYHHbEw52uWDTEBfoGSrmZGhpwszPDvd1NgQg70PvL+t63sKl6rMsaq4q9zkltFewXY+UodzRQ+gFpYGCAtWvXoqDgzamYjo2NxdixY5WuUQ042lhge1MJUpr5YLuPBG42FirQSTnqO3fuRE5OjnwOunkvADQ3PXryofy1tw8qPwKVh005dOayKEno5XxMPfAtmnbpC8orVJwA6bFb01aYvOu/CLn0TO7sow56FF+rTdgcte4wVmUCVBDRdvgUGKhx9rFxcsXAkE2s2IgVP10qqLSDkOL+yB9XMLIpf79srKn4ikAh8Lc09PFdprZaWM/AAF0n+oJka8qSplLeLj2vSmQzmKKZF59i0OL3YGJKnsfC4y7t2h+Lz9xlx5uA0i+yBO9dPIufr85CWpopklMt8V1CANZduISFCYDdO6UOPpUuELr0DM279pX3QVmuh5xRuk3yQ/CftzmR8qjcUhmpNwE2ozj5rJCobPT2W476Sp7gurq6CAgIQFZWVuVnjxr4RFHxI6a7ee/hZqTeHgEqKKJK9afPogRbj4qKYtEZ5XNN7GKNL4NoydyN5TBW7AZd9g2fW4rkcjpPLfXCqI5OaGhcX35+KX+/raUZq9Cm3ElOmLxs0KpK31h/DtsCn3phydjmKrqVfH9IHH7VKLfSHNP91I/q94XXZvw8wFOt0wz//a3czFB4UFJm2gK/729hs+xzjx+jirYsmnnEmWmztpeqapq2bdsW586dE1xHr/MTikouXboUpqZCbVsj4/rwl7ohsVkTFLu4I8/WBcXO7sjw8sJGb7Fa6JRIJNi9ey+ePLmHB7nd8OBx+Os8dC9l36oOmzx0RucxqKDq4sk7P4e7muIWWr70bt8VU/aeQNiV5wxSaWlaHfzQa7UJm0xnk5aoSeolHpj10R9oPXAM9HWFmnQ0iVo7uYLevzgqGyuTgRY9B8lvOrW5jF7WuFAeKsFvwP+S0XduGEzUqASYmVuiz7wlTJqKIo/0mbK2R69XHDZLc/3mfvYPvDqo5vrxN54uQRuxlLkAcRFWWjKnpXO/yGJsufgHfr8+DulpxkhKtcYPGRvQZTTBJjf+Hr1HVlDUPRuBlwqx4hrQtFMv+XHh+0CtyLs5ph78jtlPqh2H1xw2qViOzoEZR/8H0m5VHBt63KJFC5w6VfXinNqYoQqepzJx+Ht31gHFd5CXl4c1a9aggVL+opGBLvz6iVhlM8n2UFV2RW/SFXlfwS474ANb4LgPZg/whoamsv4k9wPLwbIR9s6U4sEOMcsRpZzOimy/Iu8pJO/qCEekbvXGuC7O0NVTLtBUnbMsGpkgdKgISZtkEk5VhE6uyt0B5EA0vYcTqLJc8fwxMzVGt1Ye0NLkliObi8yQt+8tbFbkuFb/PfbAAXsUHPDEpslSNDQRwhWZZCxbtgy5uW9GEQuteFD+touLop2uBjQM9THc0xl/N/dBkZsn8uxEyHJwRZYj9z/HXoQSgk5vb7znLYbI2lwl0unlLcL+iP7Izy+NdNbGvPcmbLP6sKkAnWHJwNyP/5RXoytOTvRYV1MDzXsMxPTDP5VCp2KkSbatWodNciKi7+KdfeJKMPODX5n0i57ScjD1mwTjJ246IoigvQrY5KGRloFXZgLvzAwR3AAUx9vMwgq9fJdj4e+ZXKSTTwngj5esrRhsyqJj0U8wcOEaNDASLufp6+lB37A0+iMXdWqqTywAACAASURBVFf6Lg46S+AfWYitF3/HH9dH4maGIRKTnbBpezPY2xnDvvNEBBNQK31W+Jzrz+KoJ+g7PxwGSikRlEvcY9YiBP99jy3T03EWfl6WZvC6wmZUDhaTwsHZLPSetQiG+kJQoKW1sLAwPHnypE7Pcf/8cwZSqWqRnK6eATZNaw58RvmZNkzmpfo38NKIE5MAOuyEaxulGNHBAbr1lKFOmO9FldhONubYMMETd0hL87AjKIJXnT6xavMIdxzz84atco6kph6mdHPGL0vEmNnbFfWNhLm3NA+YNzJGyBAX3Ngk4SST9tkjf1fpPr6ob6Cc0cOu+MDXE/bWynJMWujV0gFxm6T4wL+F/EfiW9is2Ni+aNwr8jd2bh5xwsW13ujVkvSLhT+CWrZsiT///LNOXNfPCmKR9XgvqC1BUa30iVJ/OnToILwPamujuYMVPm/uhTyxFAX2Ijx0EMkhk4dNvuWhM13qhfe8PDno1FRMC9NEy5Zt8MknL9dqt1YG7BVutOZgkyKSMcWY9VEpbBrWrw9HJTtAmgjJ2adFryGYefx3hMWVMCtHRSB4abDJAw1BZxyYn/r0iJ/QtKv6lABFW8UBC1YyiKuQh7fC95CwePvRM+UXh7oCIbVgxG9D1obdANr7rpJvh2BPeYmUxtrCxg59F6xm0MlSAi7kC8CrPNik6NiS6xQd+xXStp3l38eDLUXMZn14CpYePvK/lQWb/H4tOJfL3IgCzj3Frsvf4PeL3fEozxVX4pyx8z/jEH4xkwnH+0UK+0qfZ/25BvbjQF1/nDy9WS4xi+oywM4W7C/fB9a+hrDJVBjigWkHv4e7T6mrE3+82rVrh7///nckucfFxbPcKy01RX225sbw7SfClXUye8f9dtWGTn4JvfCgB7ZPk8DcTJgbqlnPEDN7OeNksBgjOjpDS7f0BxY3vlpwtrPAruliPN5NkU71bjsvggoSXKfPUTRzTGcXaGgJfyiQbuZHfrJK8wgOCs+/64XpvdzUQmfjhg2waJALEjfyYvVlQ7D8uzd7YlxHkgoTQnbjRo2weaIn8ve5Ax/aYfdML/l73sJmbcMmF80sOuiBHdPEKulL5DVP0j51KZr5vOg+kjN7seK/5Jt9cOt+MB7nfIn8wupr68bFxWHChAnyew4/vzlYNcbWZlLc9/ZGkaMrHtmXDZk8bPKtHDq9vLFc4gE7c9UUsW7duuHkyZOvENn+vV9d47A58/hpeWSTqrwXnryIoSv3wNa51DKSPzFo6brVwLGY9fGfbKmTRL5ZtPFyIWbWUDW6coHQC+0qo3O5lIBLBZi06wt4te+qYtnH973buNlYnlAiy0OtYPFTFXM2BYDEw2Yi0H5uuPxis/RsirlfRqPNkAnQV6MS4ODihuHhO1i0jyqxScybtlsmbF4sYNGxRWcfovfcMBgoRXeMjYzQ1y8ci89ls22YuYjlfSkPNvn9IQtM/xjAa8A0jBlti9Nnm+Jhti3iksU4HrsLoVF3mC/7/Mhn7Lwge9KQyIcshcBQTdoDHZshC9+tuEPU6wSbUbksirvo7zvoMtEXekrnAC1Dr1q1Cvn5+f+q2YqW0ZWX0PlrkNoGRsaY29cNMQSdakTPXwR2in+jSCQJv19cI0W/1mQIIYwYeTpa4L8L6TvcgMMkCeSGn0Ol6NqMoEx1edvHzRb7Z0uRLYPOikQ6uWimG47P94adlXJEUVfmAsRFTnkXIAbIpBt62BUEndN6ucFQSfOTxqmRiTGCBouQtoWg0xlQWu6nZVkccsOBWZ6wbqysuaqLAW1dELPBGzjihCKSRDpkj90zvd/CZgWjxYrnWmUfs3SKw06I3+CFAa1JN1p4bvr4+NR6cV9VJ43C5zdxPb05Ym4YMecwkg+6mipB8s1+zIEnO/c7FD5Pr3DkMyMjEyEhITBSWl1r0LAB/CUiJDbzYXmZTyoBmTxs8m2uvQjFIg9cb+KNZVJ3tdDZq1evOpeCVNVj9LI+V6uwadaoIfx/uIolKeTscwuDQjfDxlEpr0JDAwQOJLI+74tolkdJAPRKYJOPHkbnsRt32KV8jNvysVpnHyqs8CFnn/3fIOxKIQedalICeLBibS3CJulsEowtSQBmHvsNrfoOZxFkxRszPXZyl2L4SspD5WSHQm+oirqT5NLSG8C0Qz9AncC8pE1HzP30DKdNevk5AqNyUBXYpDGhaKtTR07GpkGDhvBf2R+xt/sw3/Uryc1wLGYvFkU/wryzJRi/51t4tmgnh1p+3+opgPDABSsREl/eMvzrtYxOaRVhccCU3V/BwU2iMj5du3YFFdj8G//du3dPAJudpWawMlOGIU70fE5fEj2nSKeq005ZN3gGa4fskbdfjPcmilFfSWZIW88Ivv1ccG8nrxvJRQZZTuMhezw/4IETC6Xo1pSgUxiFpMhgUzcb7J/1YujkYMIRyVu8MbaLCOQjzp/b1DrbNMaHTNKpbN1MReiMZtDpCj0D1eV1O6vGeHecJzLfJ2h15sThWcqABIPbqoKMlXkj7J4hBUXUyKedH8e3sFnbkUzavr3s+Hhi70wJGjdSjbTNmzcP2dnZdfrSznt2hskGkeoEGTqQ2QPT4yX5s2RLXEtrgqTMLqxAMOPuLJBbz72Hm5CVfQiPc77Ak7yfmKQacAvTpk4SXBua+noY5umCv5s3QZGbWCUvkwfISrcOrsiTQec1Hy8sZdDZCBpKqyxk9/nLL7/U6fGvK52rZdhshPnfxDCdTaqo5p19+i9YCStbVWefBvUN0WnMTAT+kgj/P+9Cx6B0maqiDkKKcEc6m5WKbPKwybfReUwHkip5x6yPgLmNqn4ZVeA36S5z9oktYsvxiikBiv2h12tsGV0psikXdad9lklTzfzgtzJVAmj5e+ymYwhPBIasOyy/gC0dRQj95QZ6zgmBQT3hL2iSshoYtA4h0VzaAaUQkKh7YHRulWFTWWfTrtN4rLheiKMxh3AppS3u3TdBzL3+2PX1Mlg2FupmGhubYHjoBjTrXFogNNB/xZsDm9G5rMI+6FQ6uoybDSrEU4QUkgjatGkTSNj43/qPnD8UI5s/BdggdYcXEz1X77RjyiKdFYFO3mnlzEoftPciWFQULNdECw87/ES6kRQxFVhNloIGW3o+5MBgjKCzO0U6lYppKBJF0HlgtgTZezzly+tPd8pg4pAbjvt5w145mqmlj6k9REjdIoxm8sCnrpVD5xE3/BnuhZEdXaClpAeqoaHFZGDWjvNEyhZP7J/pDnJMUjx3CJSHdaC8VYrmqorjv4XN0nNA3XGo7mt8NDNxkzc7hso2pJTL/O233/5rLmuCRs7MwVHJVcwJBKFxMq1d0t4lI4iYGw1wJVEbVxL1cC3NDZn3puObE/4YMbhUecTUUA8ftm0KSL1QZOuCrBfkZVYaNmVFRFRQRIVFcHbH3dbNMcxNlVvouhkzZgzOnDnzrzker6KjLw02eehaSDJCVCX9WxpbDjUzUxUIJt/1d0bPgK5C0ckrgU0ZdFKe4IpEoFWv0mp04cSsAR1Nzk5y5kenGVAGx3IpAfx+s/ZlwCZf5R8lk6a6UoCpB74DecJrKsEI7YN3p97MFYrfn/rGpnBR41xE1ee+X0azY0ei8wHnuFzImoZNkj5aRO42F4EVMdnY/dkUnIuyR1a2LX4/I8G4iR4wMm4I9w7DMOery1idBIHY/psCm0FXili+M/1gsFEQ9+ePY79+/RATE/Mq5pQa/U5l2PxyTmPguCMDQN5pRxFG+f1nTjt93dVGOhmQRTiwJe7QYe7QNxQWvOnqGyFspASPaAk8wv6FupE8VDDojOCg8+tgKXo0Vw+dTdyscWCWBLl7PYFjzkje4oVxXV3ly9F8/z0czHEi2Ictj5cFuvx3q2vZPh6kanZX/LmcJJycoaOSY6oJYyOykxUWPDnbWyJirhQ45M6qntVt/y1s1h5sMrmpI+44PFcCe6qQVpq3Z8yYoVZ8vEYvvCpvrATFxdmg5fOn+eeRnfsNHjzeizsPwnEtTYr4FAcl2CQnMf6/ozziSa+l3BqCB9n7UfD8GutNp859BGNBsnb9bC3xucQd2RIJip3c8Lgay+fqgDSbr1j38sJqiTts2fUi/FHPHx9tbW2MGzcOly9frvLovc4ffOmwycMXk/FJANOFJMtIUyX5BjqAinA08uBPCCNxeD7qWIG22pFN/jvUiLpLWnWAg7vqkmV9fT3mIz/ns38YDBAUyIuIXiZsyvvOS1PlY9zWj5mgt7IWJX+xqGsp73bY0q0IufCUK+Titytraxw2+47BittA8B838c44f2homMLevjGWhItxOd4B97Os8Nuf3jhw8QsExQGBF4AmCpPQaw+b0Xks9SDwf0loN3SCSk6xubk5du3a9drMWcqw+cUccyYxxGBKwWnHr68zTJTkkeh8NjYxhW9/d8Ssly2vH6KiGhG+D/VCc3fSJlS8ceigg5cd/lwuZTBLMkZPK5mTJ490HvDAySCCTgdoaCnndGqjrdgKq8aK4ahU7a2po49Zfdxwa7uXWrtHdeD3otfYcv9BLsf0r+VSTOvujEbGBJiK+80/1sWEbq5I2Upj5QQ+L1Td9t/CZs3DJic35Yj096UY38VZJUJOlouff/75K762S1DEYDIDzwou40nuD2y5m2Ay4+5MpNwcyHI0mVFDUkPE3KjPDBsIMq+lerHl9FK45CCTIp6xSY1YhDP5Zm/ce7iRgaryjvbs2ZOdt+QCWM9QwVhARxud7CzwiZcHB52O1YdOKixiBUZiCfZ7ecDTShgU09HUhlf7lmhkofpjoH79+pgzZw5IXP7tv9IReGWwyUPjwstFrKrb9+QlvDNmpkriLz8pdpzgy4TCmbj5RdUqZX57im1twubQ4LVYev4hBgWvh7WdqrOPkYEBuk2Yh/nfxiIsAZxl56uATR4OZXmoIedzMW7Lh3CSNCnjhsPfeDTQsvcQzP/mCjs+fEGR4vjS45qGTa/+YzHj8Lewd3FX6d9IPz98fWMTku5IkJlpjD9vjMTBhFOQtO8nf+/rDJssmhlThDFrD8JSTRrK8OHDkZiYWHp1vwaPyoJNHoA46CSnHRESmNOOM0yNhZFKmkNMTEzhN8ANf68QI2iIO7SVonxUaLRhohS5+ySs+IW2y39HVVrFSOd/F3qjlSd5qCsu05deZ2yO09RGS3dLfLuYINO1zGX7qvSFgJl5un/siCvrm8LDSdXP3d3BAh/5E2RWzOqzqrBZsscW2XukcLSU5d1qGeJLiuAeLM0Hrco+/ts/w6KZh12Z0oCzjXJxmAYmTpyIW7duvZQrmoPJdDzLj2H5klnZEbiTRTA5HSk3B+B6eksWoYxNMmWFPzE3jNky+NVUT9zIaI/UW8Nx634Q7j96H49y/oPcp7+joDARqbdGIC7JUh7JJAAlyLya6s7yNHOf/gVyGSvrHxXl0LViZGKMw+1aYq7IHvpGCtBZTxsd7CwZdD4RS1BUFeh0ECHfXoQCdzG+aeKNDo42KtqbkpZNMDdiDdbfOIklv0egz+zRMDZRzSOnFRdSCEhNTS1rl96o1185bPLwEnSlmBUHkf1hm6ETYaCnnGyvAStHEQaGKjj7sOXcsq0ZaxM2SWczLBFcHuqpdPSdtxTmFsqTuAYaNTRD9ykLsOCHqwzaliXVkPRRWTmb/DI6D5nKLfnFJwBUZT5i9T44epB8iQaoyIZ+kdFjCysbjHp3L8Iu5yMopviF0eSahk0jY1PoyISi2U2Y9ccaw1bswoKzTzH3HLDy/DV8nRCKG6n2uHW7Ef5zsgm69aQK4nroPmsly7Plz6sXtv+WavTzXDSTzqE2/UepRDOtra1x8ODB13LiKg82echQjHQmbJBgwQBnNDRpIP8Rwp9LysU3Wto66N3cFhfW0JK1c7X1Mfn+8C0X6aTIojs+XNAMlPcs74tCdFFHrz42z2gNfECSSfblOvHw2y+vZeNy0B7P9ntg9WhXmDRQF9XURoRvM+BDpwqL41cFNlmO7FEXfBvavFSrl2AzyPuNhU1mBRrhwMwJZvZ2V4mC29jY4NixYzV6bRcXP0Hh8zQ8zb/IYPIhweSDlcwqlqrECSYTUpzAwWQDrpI82YJBYWK6DCbvLcT9R9vwOOdz5D79A/kFCcyKFihR21fS2kxIcWEOYQkpjohNaoz4FHtk3p2L/II4tZ9RfpGHTV1TY0T5NAFcPfFHU2+M9XCCruLydj0dDjq9PVmks6LQmWsnQrGbJ8419cJ4D2doK25TQwM29naY8O4CrIv5L9alfI0VsZ9h9bUv8F7adwj7aT96Txmu9vqm1abFixfj5s2byrv0Rj2vM7DJoCAqh8HNsqvAuF1fQVuhylhxgrZ2FGH4qr1YHPmIFUgQVKqDitqGzVBW9ZwDykPlnH2S0GdOGEzVWDiSs0/veUux9OxtdJ40X37DqbLOZlVhk1/+vvCMSRaFXcxBm2GTWX80NTVh3NAMvv85C9LxrIiffXVhc0ky4NlrhHw8FI8zFby0GTgGAT9eZ1AfeJ6TmPKNfI55kcDq8/H4Js4ft7LccT/HE4ePOmHRrjXwPw/mWEQi8urOC/lr/wLYJDmwsCsFGBa+CyTUrzg+9Jg8gDMzM1/bSauisMlDlyp0uqiHThnozR3oA3zUBDhqi/xdNR9d4ws9MrZKMK+/G8gAQfkYyp9r6qCNxA4fzZfi6T5Ptoz+oqVsfp/Laov32jOZo7/CJejorWpnqCEXrtbGB/5NgEMVXxquDGzywEsRzdDhnjAUmDBoIXyEC3DYpVqR5LLGoC6/zkczvwjyhrujtcp5MX78eGRkZFT62i4uzpHB5Hnk5P2Mh9mHcSdrNTLuTEPyzb5IZDDpLINJI1aMQ4U5V1P/z95ZgEWVvWEcFRTFJhUYhoYh7e7uXru7RUVAsUXQXbsD7F27Xf+767oddpAiKdgtJRLv//nOzJmmGRRXnofnDMzMvWfOPffO737n+97XHlEJzRD3qDcSn01lFeGv333H7GQJFjMyHucaecyto+QvHkLV59FG7JeinMmpBROf57BZoXpV/OrmhnQzS6Sb2yDdXoQf67iip60QZeQjneW10dLcGIcJOnOJdPK8zFh3V3i6OaBqdcWVkWrVqqHLxMFY9Nd++Medx5Kwo1h897DC7/LIk1gVew4+F7ej7eAe0NOVi7hKrjV040DycyUVoc7teHyM59TDppUtPH9/BA8lAXDpl7RytEzyN4m6y+ts6teUVaPn9V755+fezcTky4nQ1lV3Fy5bfrJycsNXK7bD89pbzCPXGSXoLCnY5H1nEjThwLSzd9Fm5HQVj1b6UqllLoS5jYP0wtJywCh4haopJsphjPm+KKoqr7MprUbPK7KptF3vGKDX8l3S/hiaWWDe38/zfewLDZvXU8WA/uN91JYThOdfvMa1zTE4YA98gjNAUW/+uXlLIDn1WjZm/puBkTOHYut2azx7K0LiCxtcDJuCgJvXMfUKQWcmcoTOTxg2KW2BbmCmnwuBq5riLrJmO3jw4Me4ZpToPgsKmxwu5KEzYpUIU7tYQq+Scu6kFsyMqmJGN+si63Ty/cq3pF2ZvdsOuyY5w7yWopICCcQPammB5k7GapbXy6Oxkxm+ne6EjJ12BYZO9tl3C/B2mwN8+tpAt6LidVSngh4m93KDoyXvUznsmaYZ2GTRzCAr/LrQFfUdCKgUi5Gocn/7eCpGyj/oyo9xaXzMjk+gAM83iTChsx20tBXBxMTEFIG7D+R4nmVlp0ph8l3K/xhMPiWYfDoOMYmdEPmgniQyWRPBUZVYziRFEmm5WgyT/SQwuRqvkwgmKTIZhoxMgsm0HPdb2CfSP8QiPEbIIqTRie3xNukUUAhHIWXYfG9uxVyBXgus8cHcBmn2Ipx2d0ErKzNoVZCTDyPoFJjgsKsD3olky+v0PsrLfOnshA1ujrCqbQjZDZgWdLTKonmvDvD+fhuLXi67d1wBMJWBk/5efv8UVsWcw5yT69Gyb2dUUrGY1QJB58qVK/Hy5cvCDmmpfJ8UNg8fPiwFDlMLK8z/9wWrCs5RxkcJWggCig021Yi6t5/iiwbdBqjIuxCcODZohuHrj4DyET0p2nhdHAEradjkIMRy68KBqadvoTGlBCjZBXKgorZl/5FYFAuQNBR/f37a4oLNHEXd83mjURjYFEfrMpjep4ERfdnKbiB0tLXRpO8IeFyKZVFrfizVjsn1FPjcSoNdA8rlKY/2HW1x6scWePjYBDFxxjgXPg/LboSyKOjUK2o84gk276SjgZznffuJ3kyrVFrUpWaeq+1LMb5ubgjgfSsFfXy+URslHzt2LJ48eVIqLzgF7XRhYVMGIeZsiRZBIjRyJns/2VyTf1y1SlVM7myjtnpdtq38ARFbOt8jRMQqJ/RqTPncik48DhbGODXHGdhrh/c77LF/sj0a2NN5oARiWuXR1t0Up+c4Mj1PBApyLdqhfmazaKYVLs93REMH1W2629bCTwuc8GFPPVBlvHgMih82xcBrjtdbRfDp74AKujIZO/lx1yqrhzOebv+NZfRNAmRuMQV2WuH4dHsIjeR1M0lmThd9+w5AZGQ4gCSkfxAX4Lx6tw9PXy4HaVBSAU1kfF0JTJJEUCVJZNIAEbG2iEpojvjHA/Dw2Qw8e7UKr999yyKT7z/cYzBJoFqyP9l49NyTRU1JNzMrO6XQu88JNnkVORX1ZAhs8E7kjEMuDqhf2wBa8vbT5XXQSmCCI64OSBaJkO7ghGOuIjSg12krnnuO9VwxKXA5AqLPYHnUqTwhUwE8gw9jRdRpFumcefgb1O/YAjplVPO1bW1tsXbtWrx+/brQY1Ka3iiFzZMnT4LCxWR7Rb/1ug7AxO/+lDj7ZDEHl7y+ZDUJm1/tvoTFscCITcfh3KS1QqU6XbxoyVXUqCVGbzsD7zsfmPsNSRYVSWeTA4SaavS8vdHFKQE+YcDEI/+gYc8hap199I1rod+iTXLOPupTApTHvvTB5lsQ/LNo3fkQ1GnXQ+0Xv12rrlgYBYir+HPOx2XjwWAzFXVayyQxOk5ajs1RN/Fb5CAkPNBDVJwZzoR7Y/GNKGaRKYPOt8z60vceUK+drMDo48HmW5CkFBXATTt5HS7N26uMj6OjI44fP16ari9F7mvRYVOAjK3mSN1uj6auMtisZ2cMExVtSS3oVa6GwojDcyAVO/HYYft4EYwMFO0utXQqYUJnGzzZKKk032zO+kb2lCnbHbFjgghuNmoKicqURzt3U5yZnTN08ty/V5vtMLeXNbR1FKO4Orp68OxtK7HRNMWrLU5wstYMbLJiJB7NtFdevi+LtvWsYVxDAp9lK+HEnM+kQGiTAGmbBHi/UfK7QYD0dQKkrxXgwzoBMjaa48kGZ8zp6wArOyHqNLRG1x5CDBtZE0tWOOK7E82R8KwPEp83Z/mNodEGDCRJczKUciZjrRlMxj3iMOmP1+8OISn1F2YBmZH5FCUPk7mf4tnZ71kfSQqpqD95wSaHTpI/IhkkiljucrGHK8FkOTmYLK+N9ha1MMDOEloVFG8ETYUCDPObhZWhJ6V5mQogqbR8nutzBJ3Rp7Hy/hlMPRAA9zaqhiTELi4uLtizZw/S0oo/qlzUMS/O90thkz7oxYsXQc44/M5TT7c8Wg4ahyknb7CK6rwAQJOwyXQ270Hs7HMnHUPWHFLrbkMi62Jnn/PMVcUnJBP27g2knylXu0oOl8ptoWBTAkrkux4CVvxEzj5U4a2jrTjBabyF9k7ov2wbE0ynAh4CM2XAlP+7tMEmE5q/nYY+89dCnbYqn3OO3Qazwiv5z5rjYzWw2X36EniEAjOvpmPD7R/wR2Q/JD7QRUSsDY6HLcei6zHMAnPGLcDrZgr6zF+DylVkTisfBzaTWETe6/o7dPNYjqpqJHymTp36CWvrFeclSXFbxQWbKdvs0cRFBpsEdvEbXTC9mxXUi8PLQWc+bDAztpBlpAXCVzmjJ4tmKhoiiCxNcJKimXvs1FaaZzK7TCHebhUxm0s3GwJBxW1QhLSte20GnczRJ1AAlpe5g/Zthe/nOcLVkqRYykivd/S4mbM5fic5pyBrVpVO+3q5xbnYYTN1OxU3meHlZif49BeBip74eU1tjerVsHW8CM+2NoBVLck5V9pgUxkm10tgcq0A7zeII9+p2wRI3iXA24MCvDxugWcXBHj2ixkeXxXixtXG+OEfG4TFWSPhhSNiHlvi0Wv6tUXiC1fEPGyOOIpMPp/JJIBevzuIZILJ9HvIzHyBLA0scyuecZ/uX/mFTQ6dlIuZJbTDE1dnbHJzhKOpkYoDEJ+fVatWRT/PcVhy4zv4x5/HklDVvMxcwTI3CA05Ar+YM1h57xQmBC5Dvc4tUUHNamedOnVYalR2tvoiq0/3yOSvZ1LYpJcTbOrrq8oukA92qyETMf1CqFiQ/U6GWhDSOGyGS3Q2Jc4+866+waBVe2DrWl/hokYTiCKdbu17YuLen+BQp5H0+RKHTQ6u15KZs8+S+0DDHoOk/eGTnbf2dZswZx9y6SHozGkZuVTA5hVxtI6imZNPXIN7q04qn5s+r7G1zFedRN3JaSpHwOTjSa0a2OTSR+S7PvkKQed7bLt7Cv9GdUbig4oIjxfhcORWeP9wDRZuMuchPv4lC5s0Pu8x/x7YKoJDg2Yq4+Pm5oYLFy7k72z+DF+lKdhcP8IWOCAE9lgh1N+RORKpg/yqVatjctfcbTBZNHOXHbaPc4SxgfzSqBa0ylWU0820yFMgXuzRboE3W0TM5jIn6GznVgunPRzwYpMd4tfYYUZ3G2iVU4xm6lWuikUD7ZG8Q1HOSROw2dBWHzjgjh+8HOHKIqZykSQtbXSqL8QdfxdgH+UqOrJcWXbOfWqwyWFygxge0wkmJdFJekwR7JTtEpg8QDApwNMLFnh42QIP/hYi5rYQkRGWCI+z9u0rJgAAIABJREFURFiCEHEvhIh/LULoI3dci7THz/9Y4+SF+li7yQGr1jojJOIbvE3+EVSAk5n1EhQJ/PKjfgQKCpscOt+ZWSPb0g4PXF3h7yaCeU1ltywt1KhRAwN8JmHpje8QEH8eS8Pzzs8sKHz6xZ3Fmkc/YPz6BahpoKjbyb9/qG3RogXTU83MzFQ/EKX0vwqwSZ8hJiYGFEXhMjjyg2BgYIROE+ZhJlUHkwvQbcU8uBKDTQlwUPTPKwKY9+9L9PbdoFB4w/tNLgOV5JyI+i/fmX+Y4WBTlMgm3wa115KwIAJoNmSSFCqqVK2mNg+VIGzE5uPwvp3GUgJmKRX+lAbYpPzZedffoYenPyorVKBqQadsGbQdNRO+IckQdR0sHY/igk0OqwSdk64As68mY3fk97gb3x4vXhkiOMIBU6eao6a+4lJnicHmNXE0c96VV+g61ReVJbJTfN6SGwVptP1X8nlyun5qCjbXEWwGWUFWSCSGzqldLVFVyR+djglB55SutuJCIon3eiZFM/cIEb7aCb2aUNRUccVCZFULJ2bnHM3kS+/qWg6dFOncPsEJrja0HK0c6SwHSzMjGKqkA5RhDkZXloiAvVYguJQXp9cEbLoIa2JWLyeU1VEsdqlevRo2jHUW55zuNAPpbD7e4ARzo48U2ZSDSQaSHCYJKNfJwSQVWO0X4NUxGUzG/6MIk6GJlgh5bImQR5YITbBERIwlIiOEiL4lxJN/zfH+Xxtc2OWI3r0EaNzUDkJLY2iVEecMt2zZFb//fgdZnxdP5HQaF8v/CwubHDqTyHbSTgRvA1Uhdn7dNbUwx4D5k7DkykEGnUvCjxUsX1NNhJMq1VfHnsPM776GS3PZKivfZ/myyue1eI40a9asVFmS5nWQVWCTv4HU7ydPnoxKlRQrGWmAyE6y28ylzHKSoJMXt5Q0bHKgoFw36sfcv5+hl88a1DaXLZfxA8rb7h7LsTiG5wTmIY3DQbEYYVPZG71V/xEYvf00HBs0V9FPJKcfp8atMGLLSVaV7RlKkc5kFvX7lGGzxSx/LHsKTDr8F0SNW0lBkh8DuzqNMGrXRRbRI1co27a9pK8pbtgkW02KHtJNycgDt1C3VUeMHWuNv6874d0Ha/x9zQFTZzqhpiSi32rMPHZDoMkCITpf5kcA4/f9DPs6DaWfnY9Po0aNcPnyZX4q/qdbTcMmBz0xdIrF4cP8HTGja87i8FO62iEswBnpgSLsGO8IY2XYK6uLiZ3tGFQhMO9oJu+DupZD55stjgw6naxqQausarEBnzs1qtdAwDAHpquJXeYMppW3W1ywuW2Cqxxgyy/d05elDjrXt0CwP+mXCpGxVSwrRZ9Ho7CpDiblgPL9JgFStwuQtNuCwSQtc4sjk0LE/8thUsiExxlMPhLDZFiCJcIZTFoi+rYQCX8J8eiSBZ6ds8DLYxZ4e0CAZKqo32LOLD7fb3XEol62qFpBlqJDx6h8+YpYuTIA799/iWAW9MJWVNgk6ISlPXyqywIMlDZYTiHtRAx6lLs5eOl0rLh1BAHx59TKHeUV2aToaED8BXj/vBPthvRCpfKKKw80H+q2aYoZ367GyNVzYeVgq/JdQK9p3749vv/++4IO1yf3+hxhk/eUfD5HjBiBCmr04UzMLFiO2Zw/HrPCBvK0LhbpIzXV6PnxRqeCIBZx/TUBPWb7wdjUTOXg6VWujHYjpmIGpQSEA3NySAngIMtaDcJmy69GY2E8WCX9kG8OwsKRLuDiCc9bykN1a9MVo3dfhPfdDHEOaFTxSB9pohq95cT56L9oA/SUJFcq6VZA58k+LBLNUgSuJTEBdo3BJo8eXn2NTpPnK0QPq1epgPmLGyDiSSu8Jei84YahQ8zQw2MlZgUDM67mnjOrMD/4TUleLfnVU7T3nxdoM2om9CoqRoF0dXWxcOFCJCcn89PvP9+WFGxyIJNFOq3BxOG7kTi8ou4enZf6NaqhoSMV8yhGJZysjHFiNtld2qrNzeT7KWhLgIgDArzaWRedG1mrXCOokr1jXQHurHRh2prK0Uz5/RUVNtkYHRBgy3gXlc9PY1OjWnWsH+OED7scgJ0EmTI3piLDJsEk/VLxDYdIaiW/VJxDOZNJgZLI5BEBnp0T4NElIVhk8pYQ98OFLAophcnHtOQtjkzejxDDJC2Jc5h8dZRg0oJtM3WrXPEP3/86Ad6vFyBrM+XOWuLqUmc0ESkXRmmhadOmuHr16n/+nC7sABQLbFrZw0sONs2crDFx11KIGtVRKTqmuWxlb4NhK2Zhxe2j8I87l69cTsr3pKX4Zde/Ra+5o1HDQDU10cbRDmPX+WBlxCn4xZ5h215+6zATjRdYqQ+WkUPcH38UTJu0sGOtifflCZt8pzdu3MDAgQNBwt8cgnjLnH28vobXjTeYfvoWykmWCgqts1lI2OQAQCLrPrTM/8sDdJzghYpKS5TsglhT7Owz4/twBsqz7yimBPBtaRo2paLuJLIucfYhwXp1vus6ZbTg3qEXJn77J5Y/AlrO8pcei8LqbGoCNiurWYZ0qN8MEw/8ygCfbgoo4khjS59ZE7BJ0UOaA1SUZacmemjl2gSDtv+BBTeeYU1gH9wJs8Lb9za4dq81tt45gVlX0zD5X4JOsYyWwnzICyrVPE8pJ3RzM2b3RQglrk38/KGW8nT++usvfrp9aSUjUNKwyaFMHjojmCORFWqqcySS3BhWqqiLBQMckLrNHggS5JmbyfeTn5ZJKQVZIH6NCKPbmKOyGr1Qst/8Z3ldYI+pAtyp235RYJMJke+xZraa9ubKX6I66NxAgOAASTRzi6pIfp6wqQ4maYl7vRjoCDJZAQ7B5AELEAhymHwgWeZWgUla5k6UwGS4OHqpAJNHxDCZHCjeNu1DAWb5/un/kopzxXEVRzPTdjjAf7gIVaso5gTS6uCSJUuQmlrSskOf12VEE7BZS2SJVYnfwy/8JMZs9oV9PbqBUgz20N92LiKM2TAffqFi96AlIUdUl9eDD7NCINrWiG88IbBWhcYahgbo4zkOy65TIdI5yG9nSdgxBqmLrhxEX+8JqCUwVekLpVcRh928ebPUHdx8wyb/ZL/88gt69+6tMgh0QMzsROg4Zha0dcQV7R8LNjkYkJ7j/OAM2LupFhDxCVVD35BFvWb9GCUG1Ntq9C41GNmUwuY18ZI+Twnw/Oclenuvgakaj3CKELYeNgXuPYZIj8NHg02yvwwDDG2cpH3hY0tt5cqV0XXGEsy79k6sgSr5nPwYFTtszlyChQ8Az3+eo8NYD1TUVVy6IHmv7h7L4H1DnDM5+1YWHJv0galpFSxYLEJIhBAPE6vgr/s9seXOOcy6msqgc+ZVcfoC73e+22vJrNBr7u+P0HrIJFSUU3ug8SH/XD8/vy/LavwCo9R+LNjkMCEPnRTpnNHNCtWrKlZZ03EkLd05ve0RuZr8xa2BHWZql7D5dvPbsuKjQFsETnJALUNFiKFoZlmJjiBVfv+11J3tN69tFwY22TgECvBikwjTu9mgnFJuZuVKFfD1SCdkqIlmSvuzSYCsLWZ4vN4JhlV5VL88jk51A7aZMcBjkcmtAhD4vZHCpAUeXxIX4NASNodJikZSvmTIQxlMUnEOFelQFPPRz0K2zC2OTIqjnQSqtA8eCZWPjjLIJJjcnP9fSg+gvN1bfs5oV5c0VRVTHOrXr1+qo1FKp+NH/VMjsOloiWXhx7E0/Jg4uhh8DMNXzYW1s8x4Rf77zKG+KyZsXcQikmRZyWFx+f2TWBVzHjMOrYJrC9W8zEoVKqLjyL6Yf3k3Ah5QAVLOuaBLI8TL74uvHET3WSNhWEtRi5r6Qzcw48aNw+3btz/qMSnIzgsMm3zjlEPQpk0btYDBo58G+vrwuBSDOSH5rC6WRITmFjGyyUGAibpfea0gfWTj1gD6Btw5Q3YHY2BojC7TF2H2b4ks0snzUNm2ShA2pX3neah/PkFvnzXMeUh+0is/NrR3Y8vrJLLOt5GftiiRTYrWzQ8HRm0/iyo1VavrXJq3w6Qj/zCIF7tRiaOZ8v0qbtjs57kSUw7/DluXuipz06lpW0yR9ieN5b/Ou/0e9dtzzc8yGDB7Bv6X8A0i44RIeFARv0d+hbW3LmPGlfT8WWDKRTUpRYN0VkdvPwOBrerFq23btrhy5Qo/pb60akbgY8MmBw8GWzvNgINO6NVcfW4VnZNcHD6YlrOLAJ2kDUoQc2+VCP2amMvlRoqvWdamNbFkWH0Y1hD7vxNs/rFEM7CZvV2cy/r9PCe4WKtaptLnrmtjCOxxBrbWRhrXmZQsM39YKy6+IZgj2Hy0wQktGtmjbgMrdOgiwM9Bjnj1mzke/CVk+ZBUZBMRI2RFNwwmKTL50JLlUUph8l8hHl4W4ul5Sc7kflrmJr1ScfSRVZBLIpIcLBlMbhRrYfLjWvhWHM3M2GWPdaMcUL2a4o2Ajo4OvL29v6TEqDmnC/svTcImh0ZaAqeI44rg4xjm7wELG0uV7xHK8XRt0RATdi3FysjT+PrhRXj9tAMtB3ZFBTWyhu6tm2DWkTVM5J2KhfLK9eTPE3Suij8P3z/2ovuMETAwVC1sqlixIivojoiIKOywltj7Cg2bvIenT59mS4DK8EN/U1RpwLJt8Ln9XhzVyicIFSts/vtKIbJJFohzfr4vdvZRijJRn1ke6uwVmPv7Q7EfNznpfATY5EAmzUO9HI9us5ahlplAZfJTv2vUNmd5qCSjQ7aZ/P15tYWCzevJbPl77p+P0Xb4VFSQF8zV0kJNQyP08gyAz61UeOZxo1HcsCmwsUdFpfzimjX10YP6c/s9A3LpmKixq2w51hdzw4AlNyNxLtwT0XEmeBBfBb9EDsXqW/9g2pWsvKGTxocK536OQ7N+I1FeaXxIZmPdunXIysrip9GXNocR+FRgk6AknYo/Au3Rr4UsZ9JRaKxaIMQi1tUwqbNEMikfOp3y0CO2ubTF1nEO0K+hCDFaZXQxuLUVHm4UIXFTXaklriZgkwvFP98sjmZqlVVcJdDSkvm82xsZIG2rE0hvNHWLuFiG6UweExfRUP4jkwa6JUREuCUi453w+E09vEyti6hnVgwsSS5ICpMUmeQweZyWzMXbJJhkx0JSPc6gkudr0jJ3scFkztFN5ne/xxIh/i7oXI+ux4rRTBLp/vnnn3OY0V/+XdgRKAnY5KBH/ucs7/Latxi8eFqO0Fm3Y3N0mToE1WsoSZ5RvqfIDmM3zmf6mitiTmNxsKKfOt9XXu2yeyeYXeaCS7vQdfxA0IqxMm+RTui0adMQHR1d2OHV+PuKDJvUQ/rS/Pbbb9GkiapCvtjZpxVG7zgH7zvpEujMfUlSk7DZd/FWLIgTi6xPOPw3GnYfhArlVPNQhXYi9F+yBXP/fg6vSGB+cCbqtusmPch5Owipcb+5lgTlanTlZXQpCMlFyOh/FEVklf+XYtF+3BwQQMlPuDJUtKBvgA7j5mLGxQhxHqqSNJW6bRcUNmffyYR3SBZGbD4BSwdnhT7w/rSctABLElW96tXuv4g5m76hWXKRSVmkmveFBP4nn7jOxmOWslC+Gtjk0kdTr2Qyb3W/m3dwIXwWYuONEBevjx8jJmD1zX8x9Uq2Wt91ZlUakoUha79FbaGVyvh069atVC19aPwKlMcOlGHzwjQDYK9FAZc6zaEs6s6lj+QhL6/HBJvZu+3Rp7kMNn0HuyF2o2s+xeFtcl1eF0czLXHbzxFdG1A0U7H4yE5ghEPTRECQPRBYCyGr3FBNElErNtikZeSNAmRsMkfGZgscnWwHgfTLrQLKltNjS3gD2prC36MpOnQVYehIU6z2FyDhHzvE3SKdSUk1N1/mlkgDEUxG3RPi/i1bHDrsCq+FBhg90QGXttZB2mEzJoQuhcn1AvCIKMvXlORRlgRM5jwPzNnxQ6ADc4gyMVJdzZk+fTrevHmTx6z+8nRhRqAkYZMDIC13U0X50isH0Xv2aJiYctct1e8a+s4pW7YsTCzM0Nd7PJbfPCzJyywegfhlkSewKu48fC/tQscRfVgKFv+e462BgQEWLFiA+Pj4wgyxRt9TLLDJe0gipPv27YOrq2pFNUGnS6vOGL3jPHzuZoDJ+FxTD52ahc0t8CaxdImzD8HfuH0/o16nvioRKDqAQgdn9F++A0uC09Goaz8pPJQ0bHJQ44Ums3+MgGNLmU0jn2zUUkpA5+mLWGSN7A8VUgKUIDbfsCmJ1lHRVYuB41RkmuT332KGH3yi8pc6UejI5vUUeEcCs3+8D7oxkN+/eAyMMGDJFvjc/YC5IdnqI725wCZJH828msSAcuoVYPWtK/gpYjzi4moiNt4AFyJmYsXNuwxImQUm9ScCmPVDJJr0HKxS2WhoaIjt27fzU+VLm88RUIbNgEFCYJ8jsNs8T59wDg0EcZqCzbl9RcB+SyYOHxYgylEcnvR0J3Wxy8F7nfzbzZG50w5rR9qpOhqVq4iR7ayQuJ5A0wIssrbdtHCwSXmTm83wapMLrGvLcsF2jXUDKGpIBTrbzfFyhw12+7ZE5z710X+oFeZ4G2Hzbnd8d6YxfvrbFVGJdnj4whov0+rgZVoDPHrtjLAYISLviXMmKYopXeY+LpEG2iVA5g6SPnJG7Zo8lUkHR6e7ssp9AsmPC5N5RTMtcG+1C3o3paVVRU1VZ2dn/O9//8vnrP7yssKMwMeATSl0sjzK81j09z70nDUSNaU3YIrQSRq9UzcuwsaXv4BE3Pn7i7Mlr/b1L36Gz4mNMLdQv9JpbGzMagFevHhRmKHWyHuKFTZ5D0m6ZceOHXByUi0aIeh0b9cDY/f9DJ+QLDEIKBWNlAhscugiOZpQsL6M2/MT3Fp1BlV9K8OLc6MWENjKnG66TvOFdxgBVT61Oml/RYhsctgUt0nwTVCsRlfuL/1tVNscXWYuBS13kyuPuApcMeKaH9hk0brgTAxdcwgmForROtICbdRjEGqYUnK8eNyaT1uWb8vJwsAm9cc7OBPD1x9GLQtZlIn2X7ZMGdTv3BfTz90Vi/crRzP5cac2D9jkYy6GzixMu5KJr2/9jV8ih7Cl9ei4Wjgb7omlt6Iw9c/36LV4F0xMVU9+kqwIDw/np8eXtgAjoAybZcrpol1dAc7OdQKzbMwHdGocNgOtWfU5dlCepTVzJGLi8GpsR6tWI3F4OejcRfmQVriy1JFZUVLRDz+PyGrSycoEp+dS/qeilBJygs3tZmJvbnUV1STRs0mADzvM8HSnI/p2F6FLDxFGjXXGT4dd8fyqOR7fFeBxtBXiEm0R/tAWT5NEeJxUB/efuiHxsRCP4gR4FGqB59ct8L/vHDF8tD669LDCqAGueBPkgPRt4gp0Vs29Thad5PmS2ZvFBUKmBhI5qU/NQUhNcRAVeyHIDnsmO8LMRHFFiY7VhAkTQPP0y49mR+BjwiaHRVrSpuX1Bb8FoVGPtnLnqowZqlStipb9OsPzwhYWiaTiIf7+orYrok7B//4Zli/q1LyeWttL2fVDC9bW1vjmm28+iWi7RmCTTzlaTli9ejWEQlUJgPJly6Buxz6YePgvVkQxNzibwRh9wZcobHL4uC6GTu/b79mSv1vLTrlG73rOWsL0MXOyk+SgotAWG2y+YzDXdPIi6WSvXtsCTfoMV8lXpIlnZm2P3vPXYu6fT1hUlyreeb9yhU2K1hGk/hSN5n1HqETrjE1qY3BAIOaHZIEKlPgk1xhsSvpDygGNeg5We3woLcE3AiAlAv4Zc2zzCZv8/VSRPuVKNmZcTce6Wz/jt6jBePrSCPGv6uLwpdFwtFMsnjAxMcHevXv56fClLcQIKMMmn2OUu6gInYIcI50lAZvvJZAirl6XiMMHOGJ6V0tUq6Kq00nQObWbLW75OSFgqK3KklhZ7YqY2s0eTzY6AYHmClJKFP3DVlOE+LlDuxwXDa+I3+fXAbaZiqWBdgvwbp8FXh+xwLOzFnj0kzhnMvamEPfDhIiIFuLBcxu8SHHEqzRXPH5lj3sJzvjlhgOOfW+L7Xvrw/+b+hg82gTDRtjj982tkBwkRNo2cxb9pLzSDcPpnBfDsWOtakjdKkLmZjP2PEVIeWRZvs1T+kgN7Mm/vyQfp0v87uPWOuOrlvQdJstRpXloZ2cHqln48lMyI/ApwCaHxVWPLmJq4HK130H8GlWtajV0GNUPXj9sF+d/Rp4oNHSyvM248/A6vwVNe7RT2a9OmXJo2acTWvTqiHIKN6xiCLa3t2cra0lJSSVzsNTsRaOwyff3/PlzrFixAvTlyw8EbytXqoRm/Udj8rErDDopavVRYFMKnSksr9TrdhqGrj0Eh3pNVSCL+m5h74TR207DJzgz15QADiqs1SBsGjnWYc43kw7/jca9hqBiecVlHuqzwNoeg/x2gjzlKaJIOYw5webccDDXov7LtsGwNuWPye7cKDrduNdQzPrhPnwiAYJXfStZ1FcTsDnnbhZLvxjotwtGtVTF+nn/+sxdKY5o8uOZW1tA2OTHcsbVZEy7A8y7kY4F6yfg9BlLPH8jQESsA7x97WFta4JhQycjLu4hPwW+tIUcgRxhk89Hgs56FjhDkc6ddmw5mnIr5aGkJGGT71dRMskRM3MQh9epQA5t8jnjZeBmbYIfPJ2AXdbAJjOxN7ekspsihCTf82GPGYK3OaHvAEeMnVQHvkvr4NZlERJuCyQwKbZQJFkgZqeYKPbrpmXu2GALxPxrhy1bG2PqTEd07FITc8a7oU0Tc9TQpzxE6g/9VkAHFyH+8bJlS+/pG8WgSSBJy/5iUXfxdaautT5StotYgRAfA3VtaYFNsZ6oLfZPEUGgJpo5cuRIPHnypJCz+svbCjMCHTuK08Yq1KiGf93c8cHMEtyKMr8tlETda0mkj3g1OofJvFq/mDOYsNlXCn36JoZoP7iXgjU2/06qVr06Ok8ejPm/BLJIJ4FjXtvnz5P25qoH57Hwz73oMG4AqBCIb5e3ogbumLxnBVbFnMOqqLOYvNcPddo2VeuMRKvNO3fuRHp6emEOQZHeUyKwyXuYkJDAHFIon4APFG+r6OmhxaAJmPF9GBbGABN/ToC2nEZifhyEOAzwlkkfKVWj910sydnMDULouespTB/R63oyBq/eD4GdakoAOfu4t+uO0YE/wDtY7OxDS+V8/yqtBmGT6WzeFFf9+4RmY/zeS6jXvofa4icb5zoYHBDEXIsWPgK6LdoiPR4GpgIsuJmCmT9Fo34XWY4qP06mFlZsPHxCs0A3BiS15HE9WXOweSOV5ULSvGjYpZ8K+Jtb2cHc2k7a/x4zFsOLpTcopguoHAt2jJOhKH2kBV4glFN6hMcNsTXq9DO34dqmO7S0ykNXtwoGDLLB+Z+skPiyFm6F2+J1EuVnfhFx5ud+YVtl2Bze2hyNHEnsWLECWKtsRfRqaoPfFroAu20VoPNjwCYHLUXoFGFmNyvUyEEcvopuZczpZosXWxyBgwIk7Rfg9XcWeH7WAo8pMvmXEDHkgBMmRHi0JSIShXiWbIeXqQ54/MYZEbE2iLwnRNRdIeKvCPHwF7EVI1kyvjlkgaQ9AiYNRDmbbza6wMaUxpGDLm/FN5U1q1fHlrGOyNxly+wX+efhLeXMfo6wySvwH653wtiOdlCuwDc3N8ehQ4cKO52/vK8AI5CV9Q4fMuKR+v46ktMuoEu35uw6r61XCXvd3ZBt54gP5tZ4LbDON3RqCjZrC82wJvwM5pzbhBZ9OoF0Nfl3Jm/1DQ3QZcoQBo6rHlwASRtxqFRpQ45gZdxZrAg+hkGLp8Kotmqgrra5KYb7zcLKkBMgzc/FwUfY78qYs/CPPI2Ju5fBpXFdle9M6g/pvx48eLBEobNEYZPPswcPHmD27NkgCRh+IHhbo4Y+Ok6YhzH7f0H5yjKKL3HY5DAqif75/PsC9nUbq/SX+q1TtgzqkLPPd3+CQI8VpKiDTk3D5o1UBn6zriVjbijgffcDxgb+gDqtOkrvwPg4U/U6+bGP23MRvX3XSz+XobkQ/ef5w8CE7NZk0Uyq2G8+cBzm/pbIZH14+oAmYXNOSDa8b6dhwNKtMDRSvEGh/jQbOA4L/nqChp1kJgOahE02pjdT0M93HarXUJWf8PL2xZvko0h41goh0dqIjHfHizdbkJn1mk/9L20BR0AZNn+cZYzUvU5YM9IBlrVJd04RkrQrVEb/Flb4baEzECiGzqxtZpotEAq0Bl9G5zCm3EqhM8gaEavE4vA1JOLwLq5CLPVrhIunXfEiwhYP7lkgIsoSYQ8kouUS4fLwWEtWgBN9R4jEa+YI/cEZ87wboVdfS7g3MMTfa9yRGWjK8jK5tqSKaDktwe8wRcpOV9gL1VXWlkPfZkJQsRPpfJJ7kfJnob8/R9jk7khHPZxhLVD9ch86dCgePXpUwBn83335u5Tv8eDxMDx+4Ytnr1bj6St/vHy7E6/fHcCrd/vwNvk8klJ+Yr/vUi7i5dvdePJyKRKejkfsoz6ITmyDiDg7RMQZ4fGL8ejaTZYjWbFyJQywFeKymwve2xN02uQLOjUFmybmtbH8yiFWFBQQfRZzTqxD465toKN8U6ylBUMTI/SeM4YVG1H+p7LA+4qo0wi4fwbjdyyBrZtq8Wv16tXRZfJgLPrnAFueJ21QtbAaexb+YScwccsiODVwV/g+59/tjRs3xpkzZ0pkkn4U2OSfLCoqCjNmzGBSGvzD87Zq1WooJyeQ2nfLWTHkcAjMR1ukyKb89q8nY0FIFhp06iU9YHpqLDDJ2YeWlyd+9xcTMqelX4VIZ0nBJu875aGGAV43UzFsw1GIGrVUucuh6GxNQxnIkR0WPwa8pcKoERuPMdkmZVtPTcAmVbJTZfe0s3fg3LKTSn8oB3U49ecesCAMqNNaVpWvCdikNAGq6p905G84NWurMoaUu3Xq1Ck+rZGVlYSXb3bi/oMGuHO/HO6KD3qbAAAgAElEQVQ/aIRX7/YjK/uL57l0kPL5QBk2T0wyBPYKgCAhHm8QIWCYA6zM+NKv7OaIpIAGtLDEr77k6GPDCjyaushyx4tL+ohVo+cDNjmwMegkcfhDThjURhyR793XGa/SXJDw2AL37wlBMEmRycRfhHh6wQIvT1gwN52kIAFSdohzIbHZFCEr3FGuXDXJ+VERv/u6MyeenPIledSORNXHd7IFCY/zc5xawxrVmKRP5k710Uz+GT432OTj8mSjCBM7WUOrnKKeqKmpKYKCgvI5Y7+8jI9ARuYLJD6birv3KyA4qipCow2UfvURGi3/y583REh0dQTf12XXzqRUcV5sx45dFeYrzdnyVSrhKxsL/OxK0CnKM9KpadikZW+KMK6IPs0KeabuX4n67ZtDW00epUntWvhq/iSpdeWyqJMIiDuPuWc2olGX1irL4LSNZj07wPvCVib2vjQiH8vxoUdZhNQ/9ARGrp4LG2d7lTGkcWzXrh3Onz/PD51G2o8Km/wT3bp1C6NHj4au3LK5/EWQHvdbdxSLE3KX8VFeKi1O2CRBcHmdzS5jPTBwxXa1zj56FSowa8JpZ26zghypyHpJw6YUOsUpARQlHLhqLyxd6qmdcMpjXkG7LFoNmwLPv56ylAKKmKqMcTEvozv1Gokl0UAfn29A1pLyfaL+tBs9E3P/eCTuz400JhyvOdhMYvm4XtfeovscP1B+sXx/yClr5syZyElegpaBXrzZiog4Ee7eL4eohOZ4k3QC2dmZfOp/afMYAbWwSYUqFF3bRoU4lniywUkCnaqRznLlK2FgCyF+XdIAzdxkSgofCzap30wcPsgew9uJnYj0quph0bQGSN8vROpOMUxKI5JyLji8opvlTOZUjb5D1Y+cjRW5AAXZ4NQcFzgIlaN2ZdChngVCVzmxaGZGDtFM2g7//Vwim9k0h4KsWc4vCfTLn9/0uG/fvp+0UHYep88n8fTLt7sQFmOO0Bhj5gJFEfqcf4UIidZHeKyQRTnlV4V4gRAdF7JBlj9WOhTptLFgkc50Wl4XqF9eLxHYvCsRbw85wrzSA6LOYMLuZXBqrOpqR5/B0tYaQ1fMwoKfdqHD+AEgVyD5z0aPHeu7YmLgclDUlKSPVCKZfJ85tFJnpLtHMWLVHAhsVZ2RaD9kRf7rr79qZN58ErDJP9m1a9fQv39/cLtL+vB0901/G5paoPvclZj9m5yzD4epHFpNwmb3mYux5CHgQc4+M5fAxFSxiIb6Xq1KFbQdMQ0zL94T+67fzSy0qLsy5PncB+Sr0fPljU4pAeFgBUID/INg6SQLrdMYy0c1rVzqYuS2s6zoaLY6v3jJmBd3ZNO6QQvU69RH5WSzFLlh9I6z8AkHE7hn43E9RWOwSdqkPhHAxIO/wqFBM5X+uLm55VtXLyPzGZ6/XovwOFvcva+DmMROeJP8pYqVn/e5tbnBJgcfMTBYykU6ScNRXkJICxTp1Ksoi1htHm3LQJVvIz+tOlH3gkY2aT8MNgPtMbStzPaybxM7YKc10qmKO4dKbvk+5ih9pASbPGpH0cxJXe1Bua10bVL8LYdvPeoA+9Qvmcvvlz8u7bDJIsy7BXi1zRnTu1mrjIuRkRG2bt2a29T88lwBRiAl7V9EJ7RGWIxZjqAZFlOLRTrjHvUDvV75Rx42+0wciombfGHpYKMwlwk6+9tY4JKbsyTSqbi8XqKwycGP8i9jz8Iv/CTG7VgMURP10FlFTxGg6Rw1FZpj2IpZWBkqycsMOVJg0JQHU4q8BsSfw5Jr3+KrRVMhsJXdgPNrArFAr1698O+/qsdA+ZgU5O9PCjZ5x3///Xf06aMKHGzwrezQf+lWeJKzD4lo56KjqEnY5KLus29niMW8f4pBuzEeasVe9Q0MWR7qjP/dw/KHQPOhU6QnSH4dhIoFNjkg3kxjY+f5zwv0X7wJplbi5TyaZOW1tdFhrAfm/fNCEs3MpeDp6ruiFwhFALbt1B9rOt66OtroMGEe5qrrjyZgc5IPliQA8668RrcZi1G5kuKXMwG5p6cnXr8ueB5mekY8u1unu/q798uzvKSklB/5tP/SqhmB/MAmByAxdIqX1/2HOsLSjAuHK8OVFhZ+ZQ8ccgR2moHAg28jt1aTsDm4jT2w2xrvt8iih7n1JT+wyXIQg2xwco4LHFWimdrQ1uYpM+Wwd7obsDt/+6Z+lWbYpIp47LHBjz7OqGevmJtO1xxy+QoLC1MzG7/8q7Aj8CHjAR4+m4XQGBMWtVSObIZGG+JevAtevg0kT0K1u5GHzf6zRmPDq8tYdv1bthRtbinTeaZjWK6KHvrbCvGzqwQ6JZHOjwKbEuik6OLKuHNYGXYSo9f5wKGeqvkN9Z1+K5SvgO4Th2BFyAmsSrwAtXmZHGYL0VKe6OrH/8PqiDNo3qO9lEf4/qnV1tbG4MGDiw06P0nY5DPtxx9/ZCe+/ADwx0JHFwxYvgPeN5IZFBFYKgNZScAmr1qmXEaKhE2/EMqWetVp6xkYGaOPz9do2GOQ9OB+DNjk40S5iIsfAj18N0r7Y1DLDD5XXmF2fnQqiwSbb5nI/KJYwK41VXWrAoGNWwOM3fMjy81UG13VAGx291iOacf+grWraqpBgwYNQDdCRf1Jz4jFoxfeCI02YXlJcY/6Ijm16Nstar8+xfcXBDY5nPFI56P1Iszvaw2DmorpGDTXKlWqhBHtbHB1mSSnMx/QWVpgUxw5FeAxj2aWU0z/sKhtiM2TG8LVhhcIlcOeaSUHm882OkFgLCn+LEFRd3E005xJNHn2toWObhWF606VKlWwdu3aT/E0KJV9okpygse4R70RGmPEopYRcY5KkU1aNq+OmMQuSP8QlevnlIfNvtNHIiDmLCuuYUU2Vw+hn+c4GCop3XDovESFRHYiQGgH72qywuTikj7iBUIsZzMP+GNL2nHn4Bd6AmPWesHCzlqlDoBsL93bNsGE3UuxIuwE/KjavIhRTWmEM/gI/OPOYdmNw+g+fTj0jSn9SPX7l/+PVpfHjx+PkJCQXI9PXk9+0rDJO082YK1bt1Y7IPZ1GmPI1weYjM880o68niKFzpKETTHAJTE5oPkRwJQT19FkwBi1ulvkcsMPZOvB48S+3eqq13NID6B9FWoZXc32yPe9+6LN0v4Y1BZgzm8P4XHzvXQcOZyqawu1jH4tiRUuUWS10yRvVK4iUx2gcdGrWBHdZy6F19U37HUKRVbyn0EDsGlqbY+qSv2hXOKFCxfi3bt3fEoWS/s+PQyPns9lOUqUQP/gyQikpP1VLNv+XDZSGNhUgM49Voj+2hFze9mozYWqqFcVI9vnDzpLBWwG1ma5mRTNdFCpNi+Pr1raIG6tCNl7XOHyEWATu0zxbIs7ahlIbgDKVsJpTzdgl/pcU34si9qKo5lW+M3XCQ0cVKOZBDJ37tz5XE6bj/Y5MjKf4vW77/DgyUiEx5qzFZyIWGskPpsEWsVJfDoBodFGEuC0QEh0DXbdy8x8mWef1cEmByiSEfKPO4/5vwcxgDIwVAQonap6GGBriRt13bBATtnkY8Am7zNBJ0UX5x5eC13t8tLvYM4GvHVuUh9T9qyA//3TLAeUSRzlAbR8H8ot+asTpE/YuRRWjrI0Hr4vh4Zu6DZhEPQNVJ2y6GZs8uTJuHfvXp7HSt0LSgVsUsezs7Nx/PhxNG3aVO1BETVsgZFbTzGpHKrAJivCkodNru2YBHJEmh8OTD5xHY16D1Pr7EMH2KVFe8z7+zlbiqdIozqgU/e/YoPNe0A3+chmbXPM+TVRY7DpcTsdBOPj9/4EO7f6KseylrU9phz+Uzwet/IA3mKATe/QbDTq3FelH/zka968Oa5cuaLu3Cm2/6W+v4XEp5MREl0TwdHVkfh0CtLef/niowEuCmwSoJAkES2VY68TGstVo/Pjy1uCzlHtbXBtOVlD2jBtSeXl9U8dNu+uqou32xwwqasdtLQVo5lmtYywZyqXg6qNl1uc4WRdcpHNDObGI0TEamf0bmaFMuW0JedceewYbw8EWuQrlaHg0Cn2nU/d4QDvvraopKcYzaQIN7ncZWZ+Kdor7AWNQJFkjBKeTmRSRVR9HhZrhgePh+JN0jF8yJCZW8Q+6sWinFQwFBJVE4+eeyI7O38C47nBJocqZif54ALm/xqI9mP7gwTV+TlObeVqlWFeXZYbWdvJGn7Rp1FUUfeCRDZ5X6lddv8kvE5uRMXy4nzy8roVYGSsmv6jrVUGddo0wdR9fqxIiKrdCwKdS0KOMpmkhX/uQ9shPVSq4ytXqYK+c8fCL+QEvkn4Hgt/DUKHkX1VnM1oDA0MDODj4wOSsCzIT6mBTf6hMjIymAwFFWjITyJ6TM42zs3aYdS200xkfd49YO6VN7CXg5p8i7orRNCSoVyNznM2+TK6OiCkiBxpbvqEZGPit3+gcc/BLAdRud9CWwcMWrlb6uyjLiVAefulDjavJWNeGOD59zO0Gj4NlXJQHnDqPgS+D/LpOV8U2KT+RADzfk+EnVsDtoxBSxf82JBTg5+fH1JTS06YPfX9DTx4MhzBUZWZRAjlOL3/cJ9P/f9kW1TYJDghUffUbfZo6iqTPmrmbAZzY8UvIjr2lSTQeWO5M/M5J79zDp2fMmxWrlwJy0Y2gruNUqV5mQoY3NoGsWsoXcACH7aYIXOrWQnCpjmD/Yxd9tg+wRnGhiRTJb9kVxaLBpA0FWmV5i93Nr/ASZ+T1Ar+WeaCFm4ClaKxli1bgopSv/wUfARIaSM59Te2MnMv3hl3oyqyiGXcoz54+XYP0j/EqGz0Q0Yi7sW7gvIzQ6ONWdGkyoty+Ud+YJODHLd39L60E53GDkDVKoo3GXwO1hSYYMEfe8BE1sOP5bv4RtlBqCiw6XlsvRQ2KSLre2oL+i+cDAMjVegkW8pmPdpj9tE1ssr0YEn1ew7RTuanHnkaI7/2RC1T1ah+gw4t4Hl+C/xJ85OkmwiCI09gVex5eH2/Fe2H91Y7foaGhli6dCkeP36cy1GTPVXqYJN3PSUlhdkukcYhnzi81SmjBff2PTB232UsvJMGUb0m0teUKGxyYCWR9RAwwffxe35kVpe8r/KtrWs9DPIPwjxJHuqsG7KUgNIMm7Nvf2BWpKN3noeFnaJILYnLy0s9OHT+qgB2k4WrRicpqvlhYNqjZOEpfwzoMWmOkRzXx/qh/M34x1/hbpQuwmJM8fiFt9qL98fqX0nut7hgM2WbPZrIRTZ3THDEo22uLKfTWF81p5OkVaZ1sUSoP4mbW7NIJ4Fa9m579GluLZ0zxVWNXpgCodDVbqhWTQzM2uXKQquMom6mqYkh9kyhaKYdIFelXhKwmcogn2SFhAjxd0bn+qTWoWapsGwlnJxb3MvosmjmiqEiVKmseFNB15vly5cjLS2tJKdyqd9XNrKQknaVFTnef9AQwVF6bBk85mEnPH+9Hu/TI3L9jASnIVHVEBYrYEvtub5YzZMFgU0OncvvnxRD07nNaDekJ9RVfBvWMkafuWOx9Nq3LPqnLLLOtyXfago2a1avicW/7MHXT37Agt+C0HXaMBioiXRWKq+L5r06wPPMJmaBufy+qhzS0rCjDCC9Lm5jup3K33MGRoYYuXI2Vt47DRKSl/98/DEbv7jz8Dy7CU17d1TrjESuWnQ+0bU6t59SC5v8Q7158wYbN24EGc0rD6ZOubJo0Kk3BHJ2hh8FNjl0Xk/B4jigxbCpKn2V77tjwxYYvuEovG6msGigfB4qh85SEdkk7/FwMNehVoPGQ1ebL52JIxs19Q0xZPUeOLTrKR0PjcLm9RRWhe/xcxyaDxgDErSXH3daHli/fj0oev4p/JCrBi070bJUeKwFnr5cxuzbPoW+lVQfNAWbTGdzvxDYY4X7XztjRk971KihCCU0N6pW0cPULkKErhQBe62AfXafBmzuro2otXVRVQKb8vOYPM0Ht7FBjFw0Uz4aWBKwSakLH3bZY8NoR1SvqgjzZXUqQbeCBDyLuUAoQxLNvLXCGW3rEODyinvxuV5cRX4lNf8/hf1QSs+zV18jOrEtE2cPiaqCqISmzBGIUoByqh5X7vvTVysQFiNAUsrPyk/l6+/CwCaDpuDDIBhbFXsOPhe2wra+s8J1n587AishBi2cwircKcq3JEyNM48keqgx2KxRE74/7MLSe8fBUgLizzPo7DxhEKqrcVykm+I2Q3vCk4Te485jeeRJLA4+zHI7SS5pwPyJqFpNsSainFYZtBrQVezVHp+/SnfS9vSPPgsPckbq0U5lGZ7GUCgUsu/PnJRaSj1s8llK0BkQEAALC0UJBD6ReDvQPwgLYqHo7MNhMKf2eiGX0ZW3p0bU3alBM7i26qgy+SklQNSkNUZuOwPvOx/E0Cknqv6pw6ZvgjiSO2rLSZhJpJX4MaC2XsdemHbmDpY8Amzby3ImNQWb5ObkE5KFod8cQG2BqqAtyZ2Ehoby6fQJtVl4m3wW0YntmUYnJduT9Rsl4v8XfjQKm0FWSNtszqJ+tIwbFuCMmT3s1NroVq2shymdLBCxth4GSpx/aB6XdGST7CMpvzF+nRMGthSibFlFmBKYGGIvz82Ui2aWFGxim6k0mtmxrhm0tBSjrXXsauG7uY1gXau4q9Fpud4c6Tsd8PVwB1StqnjjUL58efj6+pZoWkxpPj/ff7jHDCliHnZjVeTBURURGV8Pj18sQHLa38jKSingx8vG89ebkJL2dwHfJ3t5oWGTLy8HH8a6Fz+jvccQle9b+e8mKwdbjFo9F353jrGqbXWyQyUBmzy6KE0J+HEHOo39CtXV3GDq6VVG+9H9QGkDq+MuwOPYWrg0UVVUEdpZY9zWRQiIOguKWvJ95KuVOCOtjDqDKftXom77ZiouRzSOtNq8ZcsWlZWDzwY2+ZSkL6cVK1aARHnlJxDPx6vTrjtmnA9m4uBz7mTkryBHg7DZduhELL6XjYGr98NKjbMPQadL684YteM85odmMUcbcvL5lGGzrdc6zL/5FE36DIN2GaXoobEJ+i3dCp/gDFZERSLztm1lNqDFDpvXU8TL8v+LRNM+Q1U84k1MTLBr1y4+fT7ZNjv7A94kHUdUQgvmRkSadM9fb/jsfdc1D5tibUkmi7ODcvzE0Dm9hx2qV5dJpPBrSY3qVWFqJPu/V38REGiVpze6POyJpYkURd3zs4xOS+EItMHRWU4Q1FKuFi2HPs2sEJVDNFN+/5qKbCLIEVm7bLFxjAjVlKKZZXT0MLOnA95sdUDaTieYGxUfbLLioz2WCAtwQXs10UzK77906dIne25/Kh37kJGA1+8OsRQeElgnLeB7cSI8fDYT71J+BOVpFv4nu/BvlbyzyLB59zBWJ3yP1lMGSNmgmokB6nZozuo9+DnOW3s3J4z+Zh78Qo8zfUx56CxJ2OQgSFHLVfEX4HVuM1r17wo9XcUiQOp3TQN9NOnSBpUqKj5HBUhdxn3FUgVI9qhIMkrBYmck/6izmLLXD27N6qtIN1Ff6tWrh0OHDrHibjqEnx1s8hkdExPDxLdr1qwpnVgkWk6DUL1qVbQdSc4+EWJnn7ygU4OwyXQ2w8GWd+ddfYMBKwNBbjl8wvNWR0sLDbr0xbj9l+ETmoWFD4GmUxZLX5cvByHlSOvVd/DSQDW6ffMOsHBwkfaNPgPlZjboNgDTz4eK4Y9JVL1ljkaags05wVkM0Psv26bW4YncqiIjI/mUKRVtdnYqXr3dh/sPmuDO/bLMf/3l2yBkZSeViv4XtJMlBZscxqTQGWSN0ABnEHQqV7Tyc5LaGb2dgEP2IAF1ipLy7eTWFhQ2WTQzSIC4tU4Y0dYKWmVUcx+1y+vhql89IMg0zz5oAjYbOxji9upG6NqAopny6TJl4GpdGxe8XCS5r7WZ/mfxwKY4Kp0d6IDNY0UwMVIsPqLrvYeHR7FLlhV0Dn/Kr8/IfM4qxh88HcPE1u/c12FtwtPx7OY2M/PFJ9N9TcCmqastVsWcx5R9fnDMwdlH1MgdY7f4wi/sJHMCosr1jwGbUuiMOoVVMefgeXoj80rXUVrdkL8+kQmJW9vGmHl0DYt4kkQU306RW3JGijmDgHun4PHtarg0UnVG6t69u3T+fLawyT9hVFQUJk6cyESc5Q8CPTYwNELHiV6Y+b9IBkBUyMJzIhVaTcNmSBZb1ifpI3JFInekfgs3QGjvpABs1GddykPt0h+zfwxB65l+0uc/KmzeTIO+tWpf+XibmArY8jUtYxMAyo9t8Uc2FzGA9o4AZpwLRn011peUanHgwAE+RUplm5WVhBdvtiEy3hV3I8vifkJjvE46km8ZkdLyoUsaNjkkSqFzjxg6p3WzQ6UqirmHNL9rVq8C7372iP7GCQiyyhd0FgQ2WTRztw0Oz3SChYnsxll8bmmjHBUGkdtHBT38udRdoRCIfxblVhOwqV9NDzWrK44Pj2Y+20TRXwHIOpP0LklsvqiwScVaVF0f+bUTejYhlQHF5XqRSJRvO9nSci4UVz8zs96C8sETn03DvThHlhMeGlMb8Y8H4fW7b0FV45/ijyZgk3Q2l987gZXx55id5NitCyHKwcPcsVEdjN+5FCsjz+Dr5z9i4taF0pWy4qpGrymXs5krDAYfZkU95JU+/btVaNilFXSUaiLouqBboQL6eoxGQNjJfBc/5bpfnpIgaQleKdo647uvYe2kWjfTpEkTlr5C8+mzh01+0ty9e5dBZ4UKFaSAJr5ga8HAuBa6zFwKj8sPmMC6h7K+YwnBJocwElQnWCLo7O21GrXNVfNQa9TQh4lQ5gtrYOuC2TfT4HE9WQHm+DZzaosa2aQqe69bqagpkPWFjyupAjTpOwIel2IYRKsrdCpu2OwzbxWWxoDBuqGRkgyMlhaGDBmC+Ph4Pi1KfUuRhxdvNoKcOe7e12b+w2+SjuY7af9TH4CPBZsc0OSh8+YKZ4xqZ4OKFWQe63yumxjqw6efPWIIOvfkDp35gU32miALxK0RYVR7qn5XjGZamerDb3RDGNUUL0cTbP6xpARhM8gMQVNpBUYR8sTjUQauNhTNdBVHM1nUV5yuUBywyQA8yB67JjrA3EQ5nUCLCU8/e/bsU5/aJdq/rOxkJKf+yZzL7sW7M+ey0GgDxD7sgZdvduTp3lOinc1hZ5qCzWXhx5nOptTZJ+wkxpKdpLtqAIVW6NxaNcKMY2swbfsylJOslpY4bHLokyxpr46/gImbfUEGJPyaJN+aWwkx0Hcylkkq7vPjdJQrdEpciBZfOcj0OLW1ZLKBtN9ycjKCZmZm7Ij+Z2CTz9/r169jxIgRUAedxmYW6OqxAp5/PVUUFS9h2ORgSNBLMDb7lwfoMdsPxrVM1U4kOrhGts7iPFSlyCHfVk5toWHzRiobo+nnQ+DWpiu05SYX9aeWuRDDNxyBTyiYq1KO+y/mnM22A8egUfeBKuNkbW2NI0eO8Gnw2bWUb/X0lR/CY23EvusPu+Nd8nlko3SLVX9s2FSAzl1mwH4ndG8ikz6Sv6CzeW9UE/P72+UKnXnBJs/N/G6GEwTKMFWmAga1ssGD9Y5I3FRXWixQcrAplhXKCLTHuA5WKtqVOhUqwbOPHZ5tFkczCdb5GFJbFNgUpxNYsChy/2Z0A64I4La2tjh79uxnd24X9gPRuZ/6/jqevlqJ+wlNmH4vOZVFJ3bAs9ffIO393cJu+qO8T9OwyeFKCp13jmHMN/Ng6+Sg8n2iU04bVva2oGVqOu9NBLWx/Oq3KCjEkai7vM5mviObHDZ5hDHyBJb9cwDVJKsLPGVQ+foksLHEMH8PLL99NMfiJz4OObWsYCn6HCZsWwxzK9VAWLOe7dFjvMyS28nJic2X/xxs8rOExHz79esHdQfF3NoOfRasxdw/n4qlcm6lF07UXTlHUk01en680ckX3OceMOunaHQY74maBorFTzShKlSshLajZmLWD5HstaQlmRPgyf+/MLDJhOpvpbIx0jc0VjkRnVp3heefD5nsETk5ye9P+XGRI5u301CnTReVPsifZOPGjcOTJ0/4of+sW4LOJy98mT4nSSaRL3Fy6q+l9jN/KrBJoMQhsV8LGWxamhpKtS7l55yJYQ3M55HOIEtgm8yOkW9naFuZXRwrEAq0AvZYIH6NI8Z0oH0oRg1JN3PvNBcg0BYIrIWQVXI6myUQ2SRxfOwV4rafCN0a0tK1zHaXHtexNcGl+SSGb6XweYsDNiknFkG2ODTDBWa1VK85Y8aMwaNHj0rtPC/OjpMN7vPXaxH9sCNCoqoyPUyCzScvlyEljUTsi16sU5z9ze+2Sgo2OWSR9BH5ri+/eRiDFk0BSSPJn+Pyj2uZ1cbqO8exgjzM8xBZ59untthgM+I4Fl7eLZU5otWX3tNGwKVFQ7V9FjraYsRqT6xQU/wk3z+FxyFH2Hgs/ns/2g7pqSJ/RIL0w1fMwvrHP2GEv4d0v/952OQT/PLly+jZU6bzKD+BCDoHrNgJrxtJWBID1OvQQzqA+XIQKibY5IBGAOkTAcz64T5aj5yBajVUl5D0jUzQccoCzPwpWlz8dDs9d9jLd4HQW1BOKUHvtFM34dKig3Qs5MeMHreesxoL4skFiNt35twWHjbfwuP2ByyKAOq27sT6wu8yeX8cHR1x5swZfqj/Uy05eDx+4cNcPciRiPKxklNLn++6MmxenGEE7BMvycpDTG6PCZKURd2ZziaTPsr/tggSlUXd5w90Q8SaOhjXyQZ6lRVzFmkeGuvXwIL+9ni8UcQkgbK3mUmhVR42R3VwAL4V4dAMR1jUVvR11ipTASPbWSvoZmK7aQnCpjia+WGnPdaNUtXNpM9pU7sGHm9yAwJljkvqjklBI5tiMBcgYZ0TRrSzhVZZxWVCyr/+nFcs8nvRSv8QzXK4Yx/2Yg49wVG6uBfvxgwhklP/QFZ2QaWK8rvnkntdScMmB60l4cfE0Gs5HtAAACAASURBVHnjO/SfPxFGptzmVaa0Ul5HB60HdIXX+c1MzzO/skIag03t8vA6swmr47/HmI0LYOfsqPb72r6eC0at98GKkOOs+CmnKnWqhCe5pLHrfWAuVI1mNuneDj6XdmJVwgX2O3iRTEv8C2wqnSMEJWRfxkFFvrVzb4hR679FvXbdpM9/DNjk8EbQuSQBaD5unrQ/8v2lxzWMTNDVYznm/P5IMSVACQDzG9n0DAXmXXuHHnP9VSI5uuXLQ7diRWlfmk9bxqSZeH9zawsHm0lMAsrr+jt0m7kEepXFVmRc3ora6dOnIydxWaVD/1n/mZYejIfPpiM0xpBFORKfTkDa+5ul5jMrw+bMLuZ4uZ2sF4XIkosWqgMb/j9NwqZnX0fggCWzW7y+3BnD29mgbHk96bkgPi/LQmhqhIDhjni8gRyJLIC9tpCHza5N7DC5KyXYK0YzLUwMcHiGkziaKaebWVKwmUG6nnstcWeFCD0aU2RHMTeLX3ca2BogY5cIJEPEx11dWxDYFEczrXHMwxmWZqr514MHD8bDhzLf7VIzqYupo1TIQ0WB8Y+HSFcyIuIckPhsMt4lX0Bm1qti2tOnsZmPBZscOpeGH2fQufCvfeg1dwwMa6vOySoksj6sF7x/2iETWVda8ubbo1aTsDnz0CqsiD3DlstX3D6KEStnw9pR1XGRzmFRQ3dM3LUEK++dkkHnncMslzXgwXn4/haE5v06q0gcGdc2wXB/DwREnmHC+fSZAuLO4Qts5nHOZGdn4+TJk2jUqJHSl4UWqzqTB6ruM5eIl7avJuUrgseAq5DL6OpgzScKaDp1qbSfupX0ULmSorYWTSJTC0v09AzAHEoJuAcWnZTfXu6w+RaUN0rRzInf/QXHRi2k++NfMlbO7hgb9AOM7V2lz2kONsX9mU/9OfQ7RI1Ubw5IU+/ixYt5HOn/3tPku57wZBQDzpCo6gxA09I/RRF7xWOjDJvkCGMnMMa60SK8oCpngs6tuQOOJmGTi7pTpTW55mC3DX7xdUbfZpYoowY6Lc2MsWq4A17uqotxnWXVm2XKyssFaUGrjC5GtbNCwjr6jBYsGioPb5qGTVYYtcscmbvssXakg4q7UmU9PTRysZSKyte11kfK9uKBTTaWgQIG5uMonaCcYjST7PH279+vOFH+I38RQL5NPofEp+MRHmvJ8rPDYwV48GQ0XicdRkbm51sY9bFhk0PisojjWPP8J4xd4yWtRuffh7ytUq0q2o3uC++fdjLfdcpz5O+XbzUNm+T8Q/ujXFJyRfK7fRRf+U6GmZqUAHIWcm/ZCJN3L0XA/TMISDiPgPtnMWqNF2qZKdaLUKFUy76dsfD3PQzA5TVIv8BmAS5GHz58wMGDB9VCJ59MbYdOwsJwSOwkc89LlMJdccLmfaDp5EVSwDN2cMOUE9fQuNcwVCgnn0slDvVbObrgq+Xb4fnPS3Eu5Y1UBsk5w2Y6PMOAef++RLfpi1BZLnJJY1BJVxfdZizGvCuvWV6rvpXM81wjsHktifXb88ordJgwD3q6iqoCtITu5eWFpKTPU2+yANM315eSg0f842EIjqqE0BgTPHw2C+/Tw3N9z8d8UhU2+dJVOdgLTbB+jCPebnFgQEaSPvJAxh+XBGy+3yxejmfLvrvMgd22uLzACX0IOnVUI50iq1pwtFTNPaRzy8rUAEdYNNNGIqWkutSvSdikcaS8y5vLndGtoUAlmlnHthb+We6EvTPqSzU1iws2Kc0Ae2xwao4z7AWquem9e/dGbGzsx5ySJb7vrOxUJKX8iIfPZ4HMHCgXOzTGGHGP+uHV2734kPGgxPv0MXYoD5tfzRmH1Q8uqAU4eZhTfqws6k7SR7waXfm1uf1NOpuTti2SwqZuRV1UraJoC0nnsn5NfXSfNhzzfwtiUKasc1lSsMk/C0En5aEuvXYIXy2cjFrmihBJfSbobNy1DSbtWIImPdpJGYOeo196z5j1PmxZnfrPt83bL7BZiLODPLKDgoLg4iITKCfbMyoq0tHRgXOrzhi18wJ8gjOlzj5SsFRarmb/1yBsks4m+ZD7hAHj9l5C/Y69Vby/aaJYO7ljyNf7WR4qLWF7RwHdfDdKJ5RBbTPM/esZFkQDE/Zfhl0d1SivXZ2GmHjwV6kgvsf1JOhbyXJCihs2PW6nY34EWATVrk5jaV/55G/cuDF++eWXQhzh/+5bklIuIe5Rf/bFFRZjiicvF4HyPD+1H1XYVIoAapWFu40xAic6IGkrh07FCuiShE0OuFLoDCTodEbvpkJoaauuPPA5LG4rYEQ7azxYR5qdFqDqa7495VYzsMktHx0RMMxRxUGpXAU9Vmn+ZqsjcNAcW8eTx7R42b/osGnKtDhfbnHCzJ52KoBubGyMHTt2fGrTU2P9yc5OR0raX3j8wheRDxqA7CJDo/URk9iJ2Ui+/1C6zCiKY6DkYbN13y5YHXlGxdmHA09ObXHC5oTNvlLYrC00x4JTm9FxdD9UUwOdhsZG6DFzJJb8e0AMe+FicfWShk0+Liwl4MF5LPxrL3p6jAIthytei/hNvaylaGbrgd2w6M99bGk+p/zOL7BZhNmenJyM7du3M89P5QNSVksLdTv2xgSCr5AsUKX2rGs5LK1rGDZn30iFx41UBr4+odnM4tK5eXsVKy6aNPb1mmLINwexOBrovTJIOtGMLazhdSka7SZ6Qa+i4vKVXsWK6DFnJeZde8uinrOuJsHjegrT9tQIbF5LZgA97+9naDd6FiqVV8xnI/mqRYsWffE7LsLcfpfyP8Q87CJZjhPi6asAZGR+OpX7yrDp1VOAfs0o2qYoe0PL63VsjbB7gj1SthF0CqT5gx8DNjkcykPnrwtoeV2Isjqq0Glcswq+nU6QaZsvYfbihs0DM1yB7yxxbbkL2rgrRzPLoJ6dCX6eL9YQZdHH3ebYMp5uwosOm+fmuQDfWeGitwvcbVWLL6iA8969e0WY5aXlrSRVdAvPXq1mtrTBUVWYXFFUQms8e7UKae/vfDb6uYU5IvKwWUarDBwbumHsVl8mxr4y9izLL+QwlVOrKdgknU3/u8ewOvF7+Fzchlb9u0BXR/kapQVzoQBf+UzE0isHGXQujz1TPNJHytXo2uVBOZt8GT2n8aCUAIp0+v65Fz2mDUONGjIrXnnWIZget2Uh/GPOgoqFctoe/f8LbBZmdiu95/nz5/D394dQqCqBoKtdDg27DcCko//K6V0qQWdJwCaXGrqezJb4vW+nYeTWU3BurhoOp8nk3LozmvYdKYVNvarV1ToX2TdsiclH/1EpNtIUbM6+ncGitCO3nlZr39mmTRtcuXJF6Qh9+bNwI5CFt8lnEZ3QlgnDk0A86fBlZv2/vfMAi+r42jgKUlUQRAUBBaVjN7HFHnuJvcReYoy9d6VXW2LssRsLdgVjNM0vyT89JgbsKMXeexff7zmzzLINWGBpevZ5fGaXvXfu3PfOvfvzzCkFX6pOEzaPjLcHtvhg9yQ/NK/lAorUVn0oUgDLO54VED3eF89WeQlrGVZUzLNodOmzKZfRJWRqtunQ6YGjc/zQpnZFUASrHHvfFl7A5qp4sTxja6Zqn4aEzWLFimPd+PpYNtwbZTTqwVMZzKldPHB3mTewJj3SnN4bAjaLm1hg25QGCOxdBaYWikA/qYmNjQ0+/fTTnE3pIrTXs+enceve57hwuS3iz5cRVsxzKfVw7ZY/Hj39CSjiuXINdSlUYVPOEWq96tXEiC+CEHZ2nygjmZHFjUAoL2Ez+PctoMh1ikSnyj6Tdi9Go66tYWqsuRpjJPJTDgydiIjTezHv69Wg2uV0LjnOs5lD2JTQSD6lEUmxmPXdGrQe1lOs3EqN67RpjIDftyA8Wb+a6gybhprxAKg6RUBAAOztNVKUGBmhdMmSaNrnI4ze8zdmnNJIaJ6fsCmX8f96LKyDM/55gj5Rm1C1pu68W3JiabZlbGzQdeYCTD/2GFNOUDojdYA2OGy26wP/q8DkHy+jyYcfg6oQqY6pZMmSCAsLA/nV8suwCqS+foq7D7Yg4eJ7ogTm2eSaorrIq9R7hj1QNnrThM3dI+2B9S4CIl+s9sLuSdXQjCxxWtBpigZ+TqLM44svPID1nmhYLf0/iYZKfaQvbEpQFNC5hvwSq6Fzo/Q8mx+28ATWVMGzZdr+mXJf1dawsFkMLo7kH6n6o1gMdTwd8K2KNVPt+AaCTRNjYzhW0PbNbNeuHU6cKPwBbNmYymqbUj7c2/fXCL9L8r8kP8wzSb64cnMyHj75DlTxh1/qCmQEm/T7QCuMNZvVx8j1IQg/tx8hF/bBPy5aywKX57B5cqfimHHRCDm/T9QwH/NlJN5p0wSmmkGARkZwr+6NriP7w9JCsdpRULApoZN0CzmzBzYOZZW/u93Dx2Lh9SNaWsp9NFuGTfV5a5BPSUlJmDlzJsqWTb8wEoysS5dGy6ETMe7gSWHpFEnWCwI2VaCTfDSn/fUAvcLXwtU73Q9VjlmzrdmsnQKaT2tHsUvfVEPDZrX2ffDxxkNwckv/IZbjatu2LY4fp6UkfuWlAlR3nUrYnU2ujeNni+Nsyru4+2AzUlPz/wdQJ2yuqyx8GSnNDta4gKCTkn3X9XbSsbxuhibVnXBgRh00rkkVbxT/eSko2CRgE8C53hMD309PQyKSuucTbKYur4gnq/1QzV07OID0MTWzxBQd1kxDwObr5RVxb7kvKpXXzklKx6b/TEZERODVq6Jd+UrX/fni5WXce7gTKdcG4FRiZQGYpxOr4uL1j0SEOZWe5VfGCqjCZt2mDeFdW/s3jMomNmjfAhOjF4gAFrGMrJJkPd9gU6Y7SisnGX5uH0Z/GYEazeor/Tzls0i1pYCioB83Iygh86VqTcCjwCO1pO56LqNr9XNyJ+Yc+xLWKrDZyX+EiKjX3DajzwybGc/hXH9z4cIFTJgwQae/g61dWbw/dBLGf30WM88Cc84DDXt/pPzR06eCkAQ71XamRjQ6BQgJn025jC4hU6Mln87pVHf9t9voEbgcldwVgT0mJiawTEudVKZsOXSbtwQzjz/DlLjXmaZ2MjRslixtDTMTVQuLEWxtbbF48eI38gco15MvDzugNCu37q0QFhequ04WT7J8vn6tr1X5NV6/fpqrEWYGmxJ+BHSudcGjFV7YMNoXdbwIOtOXqOlhXqyEJaws03PBLhviDqx3zTAAR/at2hIkaiZ1z65lk/oTsLnWUy3PZn7Bpog03+CKnwJqo3xZTf+sYqjt4ZhmzawC8s1UPX/V9zlZRpfHPjyrJkqXKql8Bsof22bNmuHvv//O1XwpbDu/enUbDx4fwqXrn+B0EpWSNRM5MZOv9cPdB9tAAMov/RRQhc2+0z/GgrMx6DN3FJxdtZOMW5QwQ8NOLTFt/5K0JOt7RWWffIdNCZ3x0WKJP+z0XoxYFQC/hnW0clbSfWBuaoZ+oROFdVZfP1SCPoPC5t8Mm/rNyALcKiEhAaNGjYKFRpogmkQEcK0+mY3Zv11F04FjlQ/a/IZNCaxUDWjGaWDGX/dQr+tA5Xisy9hi1Pb/KZKyp6VHkvvoanMLm7MuAF5teiiPL394ZNu1a1ecOlV4U/MU4HTLt0O/fHUdN+4uBCWMJui8cKk17j/aq4cvWSqu3ZoLyvGZ05c+sCkhSMCMgE5PbBhdDT5VHLXS9sh5Nb2rB7DZG/jCWSuHpexPsy3KsCnzZj5d7Y2IAb6wLq3uH1nKyhLTunjgPkWar3GBZk1zTS2yA5vy2M9WeyGgrw9KWqmniKHnZVBQ0BvjGkPuKI+e/IArN6fiTHJ1xJ0zx4nzZUXpWFo6L4xZH3J6f+bnfqqw2W3sIERdPCiCW4L+2oqu04ajvBPd7+puV6VKlkLLDztjegxV9onFwlvfotmonsrtcpP6SDUanQKEhM+mXEaXkKnRBsRHi6TpBJ3Dl86BVy1t6yylHqr+3jsYsToAtB2lWcrMD5VhMz9nYSE71rFjxzB48GBQtLTm5K/g7AoXD1/l35v0HIzp8akZR7BrWCYl8OXUsin3l+2MC8AHwauV47F3qoRpv9zCxGPPMrVoyv1zDJt/PcaMM8D4w2dRwUP7hqNUJ5QBgF+FR4EXr67g2u2AtCVAUyRe6Sz8yzIb4cXrw0TZvJwmm84ObEogEtC5rhJuL/XBkiHe8KpEPoHqlW/o3uzV2BU/zfMD1nroBZ1FETafLHWBQg9X/B1SHS1qOmv4ZtKPc3FEDqouApQys2ZKfanVBzbp2C9Fzk5X/B3sh5Y1yeJsrHzW0LOR0pb99BMFwRTt12uk4vGzP3DtdiCoDjmlKqJgn/OX3sfNu0sKdS7boqK8JmxGXDgg/AjVKvtMHooKFXVBZ0k0H/ABgo9Fo9XEfso5mN+wKZeeBXQmHRABQr2mjYBxcfX7gu4Ngs53WjfB+C0RIsl66Pn9GdZdZ8tmUZnFeTTOX375BWSZ0wRO1c9New7G3ESISj0S4PRpDQWbGSd1zzvYnByXipn/vUDPkFUo70g/QOr/G+3duzfISsyvwqnA85fJuHprtkgKTz+qlFz60dMfdQ722q15OH7WCElXeyM1Nfv1mXMCmxKKqJwlVRi6s9RH1PS2tdZeujUxsxTQ+eO8aoq0Q6vTI65lP7ItarApLYpPV3khaqAvSurI/6e494yxZUJNUddcnmtWbdawqcjZ+fILb4T390LJUuo+muS2M3v2bDx//lznvCkqf6R0RDfvLETCpWaIT7BOS1XUCNdvh4g0Rvq7nBSVMy64cWYEmxLgZBqfuT9uQLuRfWFrZ6f121K2vD2cPdJ9twVsnt6lV9okeRxqydqYE8umah/0PjhxH2bHroSlqcLFh3J4a/4eUmDRu22aYPz2KEQlxiKEqgJpBD8xbBbcvCxURz569Cg6deqkNoloUlEN77IVKqJX0EpM++0OKIBngh5L1wSjRQ8274scoFT6clxsPOq06qymB91gDg4OCA0NLVTXjgeTsQLPnp/AlZuTcOJ8ecQlWCHl2iBQhSLV1827CxF/3g6KEpnjVb/S631uYFMCE1ZR9Lc3GtVI/5HRfKAbm1qhT+NK+CPQG1hXFdABnUUJNoU1c70r/gqurojWV7MoFkf9aq5wcbBNuweNsX5MDbF8LjXLqs0MNoUP7XpXxIX7od07lAFA3WpTp04dfP/993pd/8K4ESVUv31vJRIvdxDL47RMfjalLq7emoVHT/4v137KhfGcC8OYsoJNCXKUxicyKRYzv1+D1sN76UyyLu//ij5uiEr5CkFndZeTlH1qtoaCTa2k7nZ26D5uCJyqpmfOkGM1My6BJt3aYMqeT0WUO6VY8k8LfmLYLAwztBCN4auvvkKbNm2UkEUlFuVEquJXC30jN2D6348EdFIgT2YWzqIGm5TsnnJ+dpv3OcpX0E7cPHDgQFCgFb+KngJPn/8nImoJKOMSSuPS9ZF48uxfcSJ3H3wpfpCpfnP8eVuRnDo7Z2gI2NSV1L1ZjYpwd9LOIlHC3BIDm1fCn4FUk7yqSLAu/ReLBmxWFC4Bz1Z6Yv4gX5TSsGaaWZRCaD8v3FhVH7U95XKj4WATXzgidY03Phvig3L26pYl+g/21KlTQUUyitqLXEju3N+E5Kt9cPKCoyiCcDrJE5dvjMODRwcLJFNDUdMwt+PVFzYlGFLyccodOeOr5WjVvwtKWWmWjTWCVcmS6DxhEAL/2KJW2Uf2kVGbV7BJ0eghv2xFwD/b0X3GCDi6aK/8WZqZo3nP9ph2aIU4P4JOhs3czq43dP8DBw7gvffeU4KmBE5qPdIq+0w/9kTkx5zw12Od0Fk0YPM+KBCJrJmj9x5DtcattM7Zzc0NO3bseEOv9Nt1Wk+e/omUa4PFUuKJ8/a4emuGqIZyMtFZ+HlSe+J8Odx5sFlvYfIKNr8Y4YNbq6phZndP2JeVFr50dw4zCysMblEZ8eFU1cdNQOeLZU6FNhqdSkn+HlQd+LKSqALUohZF6Kr6qRqjoW9F/BJQHdhQCQ9X+MKnivxPX+5hs25VW2CzHxIWeKNDPbLKqGcD8PPzw+HDh/W+7oVhQ0pFdO/hLqRcG4JTiW4ikvxUoisuXhuC+4/24+WrmzqHqfo8z6v33333nc5jv8l/zC5sSlAkGItKisW0mKVo3KU1LFSyUsjrQxHtvWaPROAfWwV0Ug1xub+uNq9gU+bZpOV1Udnnl03oOHYA7Oy1/2NcqlQptOjfBdO+Xon51w4j8H+bUNpaEXxnkZvUR7mMRo9MicWAkAnK33pfX18xLY3e5MlZmM8tNTVVQFbDhg2VF0VOfGo933kPA5buxox/n+msu14UYJOSwE//6wG6TI+ETRn1H3Sycnz88ce4cuVKYb5MPLYcKPDoyU9IvjYAJy844GSii/ihph9p+kd12OlvVJtdn1dewabIs7mpskh/lDDfF9O6eaCsnfocpfuQyreN7+SOkxFUqtEV2OiBru9VUd6zhSX1kYWlFb4LbIjPhnqjdCn1SHNLy1II7OuDhysV0feUZ/P2Mj/4GhA23/Wwx8pPasO5vHo6JXIVGjduHG7dKho5JF+l3sWDx0dw+cb4tOwLlKrIAclXe4Os9C9eXspy2m7btk05P/79V2Hhz3InPTagkp1z5swRfZPB4m175RQ2BSzGbRelGz+7/i2aDemivD6qv7n03qWqKwaGT0TIP9Gi/nfAiR06oTOvYTPwTFrt9NO7EJkci9n/tw4dRvcDFVnRHLO1jQ06jh+IqdGLYWOnuP8KBDaPbwe5MMxPOYR2Q9Mj/hk2C8mdSpVw1qxZg+rVq2tNIqph7lO/GYas+Qoz41+pQWdhhs3GE8IRfAMYteM3+DVopnVeXl5e2L9/fyG5AjyMvFKAqqGQPyclsJawSRaiExcq4HSSD548O5blofMUNte5gcpMYiX5dLrh/AI/TPnAA9bW2g902zI2mNi5KhKXvIO+LTyVc7qwwKa5aQlUcSFLpWqAgTEa+lXEL4HVgXWuSF2uyJtJ/pyGgM3lKrXRzUXmDfVa0FWqVEFRgCKRqujpT7h6aw7OJNdMiyS3Q+LlTrh1byXIRzO7LwmFBAY0hw35Iv//BQsWGLLLItFXrmAzLQXR/MuH0Hxsb+X9a2ZuBlNjdSs8XTM3b3cMCp+E0PhdOqEzv2BTWlUJ4qIIOr9ZjbbDeqJMGe1nFJV3NTVT3IOWJqYisX1WtdFl/7INpKTuObRshiYeQNCfW9H8w84ooVKik2GzkN1ejx8/xrJly0APaM3/uZibFEfdNl0xbMM3mBn3ElPigZkJQMNP5im31Tepu6YfaF5Eozf+aDp6BCxBaQ1/MfJRnTRpUpGxchSyKVJkhvPsxRlcuv4xTiVV0QBNhXVTAZzlcCa5Gh4+PpLpeeU1bKYHwjgrofNEuB/GdnCHjY16BDXdlxXKlUUlx3RfxGndfYC1VQS0pveVeclJ8v1ErpO6O+L8opqw0ahlLp8dJUuWQkAfbzxa6aPw4VyaXnPdILC5wQlrRtXQWi6Xxx8xYgSuXbuW6bUt2C9fi//sXL8dJIoVUIBbfEJpnL/UUuSUpSjz3Lxo3sqg0JEjR+amK619CeAZNgdBpj6SoKRPq5nU3cm3CsZujUL1xu/qTLLuUcsPgz+dgZD4XSI/JqUsouPkN2zKcws6q3AJmHVkFZr36aTTD5XuQTNjE4xZE4wF14+Ieu1y/6zanMBmwMkdiEw+iHHbolDFJ/0/4vJZwLCpdQsXjj/cuXMHixYtgru7drlGcxNjvNOhJz7Z+TuCrgJkQZQXtDDBpqWVdooZstweOnSocIjMo8gTBSj5+/Xb4Tid5C6iz09eoCV0VaumhE1qycJJVk8X3Lm/PsPx5B9sKgBRpAui6PV1VXAiwhdjO7rD0kp9WVrec9RO7OoLbPEAMqm2owmhuYVNkdJpoyt2T64BcwvNoAeFNfN/5Ju53k1pzVQdQ25gU4x9nQsufuqL1rUpZ6eqJdUIzs7O2LVrV4bXs6C/ePr8BG7eXYwLl1qJPJhxCSVxLqUert3yx5Onf2WjOlbWZ0LL3nKurF69Ousd9NwiOTkZhgZYPQ9doJsZwrKpCZsOPq6IuHgQ4Wf3Y/hKf/g2qK28ZvLaUetVpzo+WhWAUEqynngAoUkHDJL6SCsavYwt5hz+AnIZPSM4JOiMvBCDqfuXoFmv9jAvoZ3Tu7xjBfSdNxrBf2/Tyw+VjpVd2Aw+txdhJ/eg29ThsDRPr9Cmqh3DZoHeNlkf/O7duwgJCREPb9ULR++p7F7LIeNQu0t65Z8Cg82/n2DaCcC+anqietXxUvJsyqf38OHDrE+atyiyCrxKvYfLN8am+WU64eQFZxG1SwFBFIUef95GRKXTZ/LbPJVYSenDSdVV6Mf+NbTrYec3bEooS4dON/wR5IsBLarAzFIbOu1trRHW3xvXllAgUeVMSzzKvnMKm2JMa5yF7+Xcnp6w0gBNG+tSmNfbC09WaVsz5bGpzSlsCneDdVURPd4Hro72Wj/K/fr1w6VLWfs05vckf/YiAbfvrxVFCChw7b9z5qKyD1X4oVRFOcn/qu85kBVSPg9//fVXfXfLcjvq82175Qlsersi6NQuAVlhSQcQTpV9Pp0Jr5p+yusmr5+o7NP4XXz8RRAWXTuCMetClHXO9a0gpAmPOYVN0U+aH2pEYgzGRS9A3daNdSaHr+zuhn6B4xD8z3aEJ8eCLJGa45Cf9YbN+GhEJMdg9g9rUatpfS2tyjlWUP6NYbOI3Km0FBUYGIiyZbWj0YqrJEO396wh6phTRR/NpfLMPudmGX3Svy8w+wwweFUMSpZJX1qUN2fdunXxww8/FBGleZi5UeD165ciOvfly6t4/uK8yLd5/1EM7txfhxt3InDl5jQR1Zt0pSvOpbyLkxechGVJAZ8OwhJ68dowvEq9rTaMgoJNCWcC8FY7Vt6KVgAAIABJREFUizRIvwX6oV/zKjAzM1c+SBVzvTjcnMshcgBBJ6VMqgyyPso+NNvswiZV4hHWzPVu+GmeLxr6apfhLG5iji0TagObdFszVceQXdh8vpSW/V1w6VNfDG5ZBUbF1a0o9vb2GD16tNp1K+gPVHP87oOtSLnWX8y1/86Z4lSSOy7dGIv7jw7gVeqdfBuiqv8mWSX5lTMF8hI25fJ4wAkKDDqAsLhdGLZ4Btx8PDTudUVln4YftELXMQNhkpa+sEBgU5bCjNuOsJRYBP1vM0prlKGVv8XUVvHzxID5UxH83w6FS4CO4KcsYZOCgE7vQkRiLIZ9NgvlHdKhko5R0tIKQ+ZPw4DAcUrdGDZzNt8LbK/z589jypQpsLXVjpili2xb0QXjvjqFWWeAScdf6g2cOYLNPxW5QCf/dBXvD50IixImyolFYzE1NRVW2aJeHaTALvYbfGCC0levbuPRkx9x4858JF3piTPJfmJJnSoNJVxsAkoWL18FDZsS0gR0fuEEbPJDu/raftU07ynVUBXn8lg42Bv3lnopoDMtKEf2Q212YFNhzXTBo5VemNfLE5QnU3Gs9DRN9NnErCT+CKkJrKqYIeTKMWQHNql8Jda7Y/8UX7g7a1szu3XrhrNnsx9AI6+vIVuyrtN/cC5e/winE6viv3MmOJXojJRrA3Hv4U6Qm0dBvO7du6f03yQ/Tn7lTIH8gE1p4aMo9PCkGGEN7Bc8Hm5eVXXed7Lij2MlJ0Qc34mAU4ooctlPVm2uLJsSNmn5+/QuzPthrTL1Ef0Ge/h56/RDrVrDR9RlDz21B2TNVY24zwo2QxP3I/jYdhEERAHMqs+iKr6eGL9jIT6/dxQfBo5VfsewmbP5XuB7kR8QOd9bWKT7R1DpN7rwtmXt8f7wqRh/+JzIbTnp3+dZQmd2YZNAduYpYNCKfXDx8FFOKDnpyJrJkeYFPk2K0ABe48XLi7j/aB+u3p4n/OfOpdTFvft7gNcvcf36TVA+OTm/9oy0FxAnwUmfVldSd5H6aJ1blmCm2r8CEj3Qo0n6D49TeVuYmGpbOv1cy2H5ME/cW0oViSrj1fL0AB19YVNaM3+e54cG3hU1/COLoaaXC0pZKY5tYmaFnwIINjO2qMpz0Qc2pTXzxlI/jO7gjmIl1H1DHR0dsXbt2gKfZ6mpj/DwyXe4fGOi+E/Lf+fMRLaDpCvdcOf+Brx4mVLgY6QBkEVTzuG3MbjHEBchP2FTQiLl26SlZwKsHrNHomIl8lNWhyz6bG1jjUlfRolAGfJjlPtn1RoSNud+v0YJm1Zm5pi6YzFGbQpD9QZ1tKBTZLppUBvDls9FGEFn4gH4x0fr9tmcNwJRVw4hMuWgiHCvWt1bTQNaYX1/YFfhG0r+rBFJMcJXVOrEsGmI2V+AfRw/fhzDhw8XVkR5UWVbtrwDOk4OxcQfUjDjdOZ11/WGzb/SrJk/pKBJv5EwLaZ+w5UuXVpESD579qwAVeFDF3UFqJb0k2d/4c7tdcCrG7hx844abB4aX0EkLieLn4SnrFpDwubrNZ5qeTan96yOn4Oro+O7TjAqrgM63eyxYpgnHi4nS2clvFzulKVlU2HNdMbjFWTN9IC5hq9o6dLWWDiwKuIXNkBZW0UKFEPCprBmbqiCr6b7opoyF2f6/d6xY0ckJCQU2FR7/foZHj/5n/DzPZtcB3EJlsIv+MLl9rh593M8e366wMaW2YEpEbt8Rr+NSdkz00af7woCNiUsBpxSQOfcXzeh2/SPUKGirL6Vfl9QgEyzfp1FZR8ql6lPCcy8gk2RZ3NbFObfOILwk3vw8bK5qFavlnL+yXlIbbWGdTF6fSgizu5DeEos5hzbAmuHdLe9rhFj8On179Br7miU0gj+rVDRAcM+m4nIxFgEnt4N/+PbGTb1mcxFcZvff/8d5JhPZnPVCUTvHZwro9PUcEz99RYIKicee6Zl6dQHNif/9wozT7zGwCU7ULGy9hIileD877//iqJ8POZCrsDVa1fV5nW72uXwT3g1YH0VtVKSmQFnXsLmVEp9tMUNWOOJmKl+aF23kg7oLIZaVctj8xhfPFlJ0Okslqb7tUjPONG3uSewpooy/dJP8/xQT4c1s1UdZ0UpzS8r4cz86iidlhPUMLDpLOqjP1jug4mdqqKEuXpWCUpwv3Tp0gKaMZSq6F/h/5twsSniEkqJf+R2ceNOJJ48+7uAxpW9w5JVUz6naZWKX/orUJCwKaGTlqsjUg5i3m+b0aCLdkU8urZUIrbFwC6Y9e0XiEg+mCl05ilsbokUiez901wCwuJ2YlDkZLj7eSnnoJyLFPxUu1kDTNg2H+Gn98DGqZxym5ajeqNJj3bKz3KfOi0aYtZ3a4Tl1z9OkRKKdGLLpv5zukhu+dtvv6FLF92VESp5+KL7vM8x9ZebmE6WzmNPldCZKWz+9QgzzkAsyzfuPUzLmkn+o0uWLAFVQ+IXK5AXCjx9+hTR0dGoVq2a8mFHlr3R7d0RF0YR4ApAKyjYlEndXy5zAtY449UXXjgwtRpa1akEo2Kals4SeNe7IjaP8caLjbUwvG16Trq+zT2AL93weIUn/Ht5wsJSHfSsSpZGWD8vPF3lKfJmYqUj4iNrKBPQ5xY2t4yvDmxzwzczfVC9qrrTP/24tG3bFqdP57/F8NmLc7h5dwnIahl/3k4kXD+bUhfXbs0RQWivXz/Pi2mXp33K/JvUkj8nv/RTQA02xw02SJ5Nh7RodBkgJKEyqzbi8lcYszY9Gl0CmGpbtpw92o/qh1k/rBU1zCmwRrPffIHNNN9OikIPT45ByPEd6B86AU5uVFY23TJL7y1MzdCwU0uUsktPGm9cTLXsrRHMTc3QfdpwhJ/ai5AEbZcBhk395nOR3+rbb79F+/bttSYRTSRXLz/0iViPaX/cV9Rd//uxsHh2mLNEuX1ZR2dMPnoJU04CM+NT0TdqI8o5kL+Y+qTs3Llzgfz4FPkLxCeQbQUo0ExX3llra2tM7+6NxAVUStJNWAV1QWdeWjYlbFIlIjo21U/HGhe8+sIT0RP80MCPfLzUo7eNjEzRtFYl1PN1Ut5XQ9r64s+wWmjgS/ea6sO9GN6v44LfA32ADa4ibREdBysrGgw2ixUrjtVj6iFqoDfMLNQhl9xj5s+fj5cvX2b7uuV0h+cvLuDOg01IutJd+F/GnTPDmWRfUULy4ZPvQX6aRflFQW/yeUqR6vzSTwFV2Ow5cSgW3/hWLbhFE+R0fdbKs5lD2NRM6m5XwR7tBnaDra16uVa6znb29qKcZMBvm0XpSbKOyrHlJ2zKYyr8UGPg/+cW9JzzCSpWdlHORzkvM2qr+nphzNZI4ZuaUQolhk395vMbs9XevXvRpEkTnZOoavW66Bu5AdOPPcbcK0CHecuU25WtWAlz/nmM8UcS0KBLPy3H4goVKojymm+MUHwiRUIBsqp98sknKFlSHYbooVjezhYzunvi0uK0+uUaaYfyEzYl7AroXOuCJ6s8sXWcbxp0aru6yId6JcdyKFUyPRCK/l7SqiQi+3vj6UoPYc18quKnaljYLIYK9pS6TBVyjdCiRQsYsrZ3ZhPtxasrImI85dpgkaOVAn0o8f+l6yNx/9F+vHpVNGqrZ3aOqt9Rzk157YtCSU/VsRfUe1XYdHarjKGfzUTICfXKPhKoMmrzCjYdKzth0an9mP3dF2jeq4NIASSvr2zJv7Hb5KEI+O1LAZ3kB1oQsCm1CUzzQw38cyu6TB6KchWp3K26UUl+piCglv0/QNAfWxXBRCqR8LI/2TJsFtQdUoDHpeXt3bt345133tGaRBSN5vVuYwzbcBgfzPlM+b29U2X0mrUA5StqR9316tULlIKJX6xAQSkQHx+PIUOGoEQJ7XrGThXKIqSfNy5/qp7rsiBgU0InBQRRjsqnq7ywYZQP/NxoidpYeb/Jh7l6Wxwtajnj9yAFPFP0uOxPtrmBzdTlFfF0tR+qu2uvWNA4rKysEBwcjBcvXuTpZX6Veh8PHh3CpRujcDrJA5QLkxL+J1/tK3JkUq7MN/lFVYXkdc8vqC/KeqrCptRNVPZZHYCw03uVEdUSenS1eQWbMs9mcOJ+ZWWfxt3awExH3XUX10roHzQewX9tw/zrRzBt7xJYpGW0sNWzgpDmuZG1VDUaXQQISZ/NTMCQ+gk8tUtUGJr7v034YOJg0PK/1JdaO4dyGBA5GVEUBHQm3SqrOQb5mWGzKN9luRw7RYhv2rQJlJZIdRLRe/ofS5my5SHzhVH9cs1tKleujK1bt+ZyFLw7K2A4Bcgy1KdPHxQvrm6No/KJLo72WDjQA7c/9wbWVxZLzuQL2aBauo9STlMfaUajay6jSxjUbIVP59pKuLfcG6s+8kE1t/IaqYwUFgWy3M4f4I1nZM1cQxH3uqPucwqbBK60HP/D3BooZ6td+71Ro0YwZKUbzSue+vopHj05Cqrecya5BhSpisoh8XIn3L7/BZ6/SNLc5Y3+TGUn6XlL/pu0vM6vjBXQBZukHQW31GhSDx+vCULE2f2ibjml8ZHwo9rmNWzSErV/3HaEJOxD+Pn9GLMtCu+2awbT4uq5qGncrp5VMXjhNEyP/gxWFpZiHhQEbEp9gs7sBukz/dBylFJ5NnSe/REW3fpOpEaS22bWMmxmPIffmm/I943+N+3np12KSxMw5eeBAwfi4sWLb41GfKJFS4GjR4+iQ4cOWv9BoiVhTxd7fDrYAw9XeAMbvdCoesHBpoTPVIK99ZVwf1UNtK7rqjbuZjUq4o/gjK2Zsg9qsw+bzsBqZ7xc4y0CjUpqLNlTrt6ZM2fmiTWTypA+fvorrt8OwbmU+ohLsBIVoy5cbo2bdz/Fsxf5H3hUWGY5AaYMGGL/zcyviips6nKnIeh8p00TjNsSiciEAwg5v0+AnyoY5QtsSktiXLQYQ/j5Axj9ZQSqN62n5ZZGv7OOlZxhaqbw67aztcPcb9bqZUFUPa/cWDbV+hGwHA0blXK0nQNHIvLiQZ3wrrqvfM+wmfk8fqu+ffToEZYvXw43Nze1HzsJmNR6eHiA/D75xQoUBQUyDowrjne8HLF+bG3Ur5YOd/lt2VQFRZHUfYMHBrVKL4XXrKYLnq72ztSaqdpHdmBTWFXXu+J4aDVFaiaNZfx3330X33zzjcEv89Pn/+Hm3UU4f6kl4hJKC8hMuNgI12+H4fHT30EQyi8Iv1j57OXl9IxnhCpsdv24P4YtmqGzsk+J4sZ4t00TTNy5EFFJsYr0P3HbBSzlK2xK6IyPFtbW8LP78PG64Ayhk+ZAGWsb+H+zFhTtnp0IeUPC5py/v1TLs9nJf4RI6C5hMquWYTPjOfzWfnPz5k2Eh4fDySk9KpYm/EcffYSrV6++tbrwiRddBWJiYtCyZUsd/4kyUfPzXD7UQywnqwJcVu8JEnO6jK7at64KQgPfp0pDbni2TBHVrrq9rvf6wiZWO+H1Wm8sHOyDsnbqpW7JdWb69Ol4/PixwS748xeJuH1vJRKvdMKJ8/aIO2eOs8k1cfXWbLF8TgnZ+aWtAK04sWVTWxfVv6jCZvcJQ/DZ7e8RdGwbes8dDUcX9d8w+h2zNDVHs57tMHXfEuFHSZV9oi59hWajeiqfDzlNfaQZjS59NsUyuoRMjZbgkSr1hJ/eixHL56Fag9palk66Jz3rVsfwFfMULgGJ+/VavmbYVJ0p/L7QKiAd1Wl5/auvviq04+SBsQL6KpBRYJy0II3v5A5sUFgSXyzT7RepCXl5CZsyqbuhYFNhzayMU5G+6FivEoyM1H3GatSogSNHjugrZ6bbUSDPnQdfIvlqLxHgQ4E+p5O8cenGaDx4fBipqQ8y3Z+/hKi+xjk3M58JqrDZbewgkWdTVPZJigFV9uk6TXdln5IWlmjR7wNM+3ollj74CS0nfFggsCktgkroPLkbI5bOgZuPhxZ0UiwFJU0fvSEU4Wf26XQJkP1Ry7CZ+dzhbwuJAjt37hTWzFu33qz0IoVEXh5GASlAPsqbN29GzZo1lT8uEjaNjE3Ruo4Lvp5ZTVgr8YUzqB64JmCqfi4qsEn10VPXeGLpMC9UsNfO+zdhwgTcuXMnV1fl5asbuPdwLy5eH4ZTiZVFoA+1F68Nxb2He964VEW5EiuLnbdt2wauJpSFSAB0waYELoItquwz5+cNaD/qQ5QpS6m81NP4lLa2RsdxA1CvR2vld/lp2ZRjlW3AiR2Iuvq1qGFubqI7LZqJUXHUa90Ek3YsQuR53X6oDJtZzx3eopAowPXMC8mF4GHkiQIPHz7E559/Di8v7TJtRiaW6FCvMr6d5QesdRf5LDOCzsIMm8ZmVvglsAaw2RnnF/ihZ5OqoOTxqj+45Ie9f//+HGucSqmKHh/GlZsTcSbJOy2SvAKSr/bB3Qeb8eJlco77flt3pMh/zrOp39XPDDYlwFFEdWRyLGb93zq0G9kHVGJV9R7QfO/oV0VYDbPjH0nHyskyuhyjakt5NqfvTk99ZGZuDgddddfNzNGkaxtM3rlYuASIyj1pfqjUH1s29ZtDvBUrwAqwAnmuwP3797Fo0SJQKi/NHx1jU0v0blwJP8/1AdZWFZHbzzQsnYUZNs0srPBneH1sn+CDihXS6xrL8xw1ahTIRzu7L/KxfPz0f7hyazrOptRBXIK5KBuZeLm98M189pzre2dXU7k9RaKzn6ZUI+tWH9iUICfS+CTFYvaRVWg3rGeG0Gnn7AD/XzaKaGsCNrl/Vq0hYXPqzk+VeTbt7e0x98AK9AoeqzPJuqW5BZr17YgpscsQkRiD4HN7xJgZNrOeP7wFK8AKsAL5qgBBV1RUFFxd06PTJZSZmFqgf1MX/BtaDVhfFVjlDAmdhRk2LS3M0LhWVRgVU7dmEljv2LEjm/q+xpNnf+H67VBQ9HhcQknEJ1jj/KUWuHEnEk+fn8hmf7y5LgUYNHWpkvHfsgObEhaDzu4REekzv16JZr06wMpckc9S3u/UUmWf7lOGgcpJRiTHgvxA5f4ZtXkFm5Rnc9736xB1/TDm/m8jPpg8BOV1VPaxsiqJph92wrSvV4jSkaFJB3Kc1F31HANP7oRBotH9xyj/Q+/r6ysuqlHGl5a/YQVYAVbgzVWALEuzZ8+Gg4N2mTYrq1L4qHVVxIWl112nEpR5FY2e/QAhR5xZUAM2NhkvEw4aNAhXrlzR+wISRN68+zkuXG6D+PM2iEuwFHkxr90OwOOnv+H167ytKKT3QN+ADSkoMzmZ3Q6ycylzApsSpMgCGHEhBtNjlsHz3epKEFKFzspVXDEgeAKC/96G8KQYZFT7m/rMS9icc/gLkWcz6PQu4RIw5+eN6DSmP+zty2qNu3Tp0mg9vCdm/bge4X9uh3UZG7FNdioISY2oNQRsLrh2GANDJirHyrCZnVnO27ICrMAbq0BKSgpmzJgBa2vtijqlrctgUhdPnIlKq7u+wR1d36uifJDqW0FIM9AIaz3Rr4W7sp/swCb5lGKDM34PqQMLq9LKPuQPp7OzM7Zs2aLX9Xr+Mgm3769F4pWuOHG+nEhVdCbJT1T4efj4O6S+fqRXP7yR/gp89913oH/8yp4CuYFNAVRx27H49nd4f2I/rXtG3jvUVvFyx8CwSQiO26mAzhM7tCyd+QGbEgKFH2pSLOZ8vwadRn4IO1v1FGY05jJ2dmg7oBtK2SieBwUCm/HRIh/n9K9XwvOdGkqNGTazN895a1aAFXjDFTh58iTGjBkjaoOr/vjQezs7W8zs4YWrK+qib4v0ZOz5CZtPqHLQCqpA5IHdk/3g60q+mcWUD3UaZ69evZCYmJjplXr56jruPtguapCfSnQRNcmpNvml6yPx4NFBvEq9m+n+/GXOFSBr5oIFC3LewVu8Z65h87/tohyjap5NW8dyqNPqPVG2WfOed6/pi4ELpyEkbifCkg6AosclAOYnbMpjBp3djajkg5h5eCVaftgZpSyt1O591fETbE7Z8ylCU2KUY5b9ZNbmyLJ5fDsEEJ8/gCGLpsNOIxMAw+ZbfNPyqbMCrEDGChw/fhwDBgyAqam6/yOBnatTebhWTF/OmtadAoqq4NlS/ZKxk4WTfD+za9kU1sy1Lrj+uR9GtnMHRdGr/riQK8DGjRszPCkCyPuPYgRQnk6sgv/OlcDJRGckX+uPew93glIZ8SvvFWA/zZxrnBew6VTdXUR3f7I+RNRXL6aRLonusaq1fDF85TyEntorkrJT3fWCgE0JieQSEJkUg+kHl6Fx97YwLaH5nKJ68cXRceSHCD0WjYikWGSWbF72S21OYDM88QD8/9wiAJjyg6o+l+g9w2bO5zzvyQqwAm+BAn/99RfI77F48eJaD1D5QJ3aoxqwxR2vlztlmqMzN8vor8mauaEqDk3zga9rea2xdOnSBWfPntW6IqmpD/Hw8TdiSfxMki/+SzDHifPlkXSlB27fX4/nLzO3gGp1yH/IlQJk0SQ/YX7lTIG8gE3Ksxl8ZjfCk2MQRpV9ls1FtXralX3ofvepVwsfrfRH+Ll9mH/zCEYsn6u0iOpTQUgV6uR7Sn2kGo1OAULSZ1Nuo7ON2w5KfxRxPgbjdy5C/Q/eh5mZudazoVJVV3wYNA7Bx3eI4CeCSZ39pVU7yg5skk9rZPJBjN8SBRd37WBL+Yxk2MzZfOe9WAFW4C1T4Oeff0bPnj1hbGys9TB3KW+NxYM8cX+5D7CuEl7pAZ36WjYpCh5rnHF3mQ/GdqgCEzP1ZTM7OzusXLlS7Wq8fv1c1B2/dssf51LeFUE+8efL4MLldrh1bylHkquplX8fKJcm5dQ05IvAlX7Q35ZXXsFm0Kldog45LZOHJcYg7MRufLRkNjxr+Grd78ZGxVC3ZSNM2r0YY1cFwbiYwo0l32FTlsKMi0bo+X2ISD6IUasCYWGhDZw0R1x9PfBh+AQEHY8WYK3qEqAKn/rCZnDCXoSd2oNuk4bCykJ9laWSuxsadUgvGcyw+bbcoXyerAArYBAFjh49irZt22r9ABkZGcO3igNWjPDB/eXewFoXULlIVWum6nt9YDNV+GZWwbezfOHrpm3NbNu2Pc6cSVGe19Pn8bh+JwIJl5oiPqE04hJKIeFiY1y/E4onz/5Rbsdv8l8Bqg5E0eeGflGQ0dvk/5nXsCmhS0BnUgxCjkdjYPhEVPFO99GW1jozkxJw9aii/A+ogM0/tuq9XC2PlWPLpoRNaZE8sxtBv2yCtY0iyJFqrMuxqrZVqnljyGezEHJiF0Jp+Ts+Ws3SmSVsxkcjIiVW+I1Wb1JP6xj1OrRA6N/RGDp/mvI7hk1D3/ncHyvACrwVCsTGxuL9999XPkzTH+YmqOPtgm3j/fB0laeATkqXpAqa9D4z2BTffeEsLKUzunvD3KKk2nFsyzjgs8/W4nUqSZ2M2/dWCKtl/Hk7xCVY4FzKO7h6axYePf0FZOXkV8EqQPXO8woIO3XqlGd9F6xquo+eX7ApQZD8HGl5PfjfaPSaOwqOlZ3V7sX0+94IDk6OiDq+CyEEcCqVfWRfGbUGg83Tu9TzbJqbo+eEoajTsqFyqV91vF51qmP4snkIP7NXDTozhM3kg4ogoAsxGLpoBspqpGEqWaoUes76GBFn92PB9SPoO2+0UiuGTd3zmf/KCrACrIBeClBN63fffVf5UE1/mJuhUTUX7Jrkh9QvPMVS+Itl6XXXM4TNda7ABlf8OK8a3vWhHzZVX9HiaNmiPf49fgRALC7f7IcTFyqkpSrywuWbk/Dg8TcgP01+FR4F8spPkwKNaL69TSmU8hs2JSAqoDMW/n9sQY/ZI1HOyVHrni9RogSa9GqPqV9RZZ9YZWUf2UdGbZ7Bpokppu1fggUXD+Hj5fPgVVPbJcDEqBhqNa2PUWuDBHSGXNiHwFO7tJO6B4zAZ/eOwv/3L9G0T0eQK0H6s84I7jV8hFsB1aYnq3BEUgzDZuF5BPFIWAFW4E1Q4OXLl9i6dStq1EjPK6d8EBc3R5u6lRA7LR06CTR1weawtj54saE6Ant7wMxM1ZppAg8PZ4RFtsWl60Nw+ZYf4hJMcSrRDRevf4T7jw5wJHkhnUj0n5F///3XYKOjtEnk+zly5Ejljz3D5na1ZeCMoE7+PeriV1BNfUQBQtJnU26TUUsgRr6Rc3/ZiM6TBsPesYLyOsh73srKSlT2mX5kpQjIoQpGGfVHf89L2By/JRLBiftFBH1o3E4MWTAV7tW9tcZM0Fm7eQNM3DYf85MOijrr1g7pGTd6Ro7HrK9XobJnen5hOl+CzjZDe4jgI4rOl+fJsGmwW547YgVYAVZAXYEnT55gzZo1qFmzptbD3MjYHB3eccYPs8mf0wNY4yRa1aTudb0c0dhXWkyKw97eFh06u2LZF744dqIKLt6qgHMXXZF0pTfuPNiEl6+uqg+APxUqBQgyJYDkZfs2VSEqKMumhCjZUmWfhTe+wbCF03UuUdP1pgIRbT7qhRnfrBaphygPpdxftc1z2EzYK45LkePkEhByfCd6B41FJc+qWvPTzMQUjTq/j3Gbw1GmIuXwVaQx8qpTDTY2ispE8m/lHCtg+PK5oj47QbjqOTFsFqpHEQ+GFWAF3kQFnj59iiVLlsDDQzuooJiJGbrWd8KPc7yB7dUwtHV6BSF6iBcrURJtO7gharEPfv7TDUnXHXHpdhVcudUTt+6twvMXnKqoKMwZihInf0r5w5yX7dsKm70mDUdUykE1yFEFnoze58ayqdonWfJGrvBXwqaFlSVsrNWBjK57mTJl0HnsAMz7eaMi9dBpdTDLL9iUYyfojEiOQeDf29AncKxOP1RTYxMYm2hn3pDzuH77Fph9dJ04H/849QAjOg7DZlF4SvEYWQFW4I1Q4O7du1i4cCGcnJy0oMPErCRGtPdCq7quKFnSEo2buiI0yg9Hf/XDhasVcel2ZVy+2R637n+Gp8/i3gg93qaTkP6U8sd3j4S9AAAeO0lEQVQ5L9u3SVdVy2bT7u0QfmpvhuUkJVxptoaEzRFL5yhhs6KrC2bvXYqWAz5ASQv1FGV0/Ss4OqDrxMEI/HWziOYOOKXId5nfsCn1CDxFwU+xmPfrZnSdNhwOzhW1nlOa87ZUyZLoMWckIs7sy9QnlWHzbbor+VxZAVagUChw6dIl+Pv7gyr8aD68jYpZYfX6xrj/wgtX7nrgx9+9cfr8PDx68gcAEW5eKM6BB8EKFAYFVGGT7iX3mj74aAVV9tmjKCepkcZHgpVqm1ewSamPwv/biahLX2F67FK817U1zHRU9hFJ1v3HIPjPrcICSD6VOUrqrpn6SDMa3cQUwmczbRldVQPV94GnyQ81Fv6/bkaXcYNgrxFlLp9ZtJQ+ceciRF5UBAGp9qH5nmGzMNwtPAZWgBV4KxW4ePEiJk+eLJbV5AOc8nN+MsYVEYsqo2v3Gvj119/TUhq9lRLxSbMCmSqgCZvyPvKtXxvDV8xDmEYaH00Ios95CZvBv28BWSxFZZ8LBzB+xyI0+KAVzE3NtP6jKaAzeBzCzu3H3K9Xw9JUkYxd7wpCBoJNqRFBZ2RSLOb+3zp0/ORDlFAp1VuvU3OExe0WJTrl9pm1DJuZTmP+khVgBViBvFeAykpOmjQJpUqVUv4AtWzRGUuXrs37g/MRWIEirEBGsEnQSTXN6zRviLEbw0Wux5Dz+3Tmu8xz2JTlINMq+4SfP4AJ2xeg9vvvwaSYth+kWw1vdPlkACwtLcTzoKBgU8Ij6RZyeg9sHO2Vz6du4WMw/+phvf1jGTaL8E3GQ2cFWIE3S4H4+HgRRDJkyJA368T4bFiBPFJAFTZrNaoHr1p+SiCSVk7TYsZ4t3VjTNqxCJEXYhCSoA6d+Qab0vIYFw0CuPBz+zF6YzhqNWug9POUY1Zt7WztEPjjJpESSQKgPi1ZJud+vwalrUsLTSz0XEbX7FskdT/2JVRTH3XyH4HIbARjMWzm0Q3A3bICrAArkFMFUlPZNzOn2vF+b5cCqrDZZ9rHWHg+Fr39R8PR1UULOq3MLdC0e1tM2f0pIi8cQPC5vcLSme+wKaEzPlpU6gk7tVdEsVdvUEdYY1VBk95bmJljYPhkRCYcUKvsowmFmp8NCpt/M2y+XXcWny0rwAqwAqwAK8AKCAVUYbPb2EHC2iaCW/74Ej3mfIIKLtoR1ZYEnb07YMrBZYhMjMWiW9/mOKm7KuBR6iPVaHRRG518NuUyuoRMjTYgPlokWY84tRcjls6FZ3UfLVCm5fbazaiyT7CinCQlTNeRYkh1PAybfJOwAqwAK8AKsAKsACuQSwU0YTPiwgHhRygq+6QcxLxfNqHzxMEo56Bd2cdSVPbpiKC/tqL1pP5KwMtOBSFVuMspbCr7OBEtIujDT+1BjynDYFJc259TVPZp2RAToxcIS2dGfqjUJ8NmLicX784KsAKsACvACrACrEBGsCkBjir7RCbHYs5PG9BxTH/Y2dkpoVIuV9s7lEclr/TqOQI2T+8CWRxlP/q0uYbNNIsnpT6afXAlLE0VAULFiqnXHadxm5mUQIMOLTAxeqGwzlK0u3+ceplOhk2+P1gBVoAVYAVYAVaAFcilAlnBpoREKg0ZkRSL2d9+gQ4f9dFZ2UfCZ0UfN5EOKeis7nKSsk/N1lCwqZnUvYydLbqOHQRHN20/VFFOsntbTNr3GSIuxKglVmfYzOXk4t1ZAVaAFWAFWAFWgBXQFzYlGBJARiUfxIyvV6B5n46wsrDUsnRalSqJLhMGI/C3zYpykmmVfWQfGbV5BZsUjR7661YEHNuGLlOHoXxF7WIQFETUuFd7TPt6hYDq4LN7eBmdbw9WgBVgBVgBVoAVYAVyq0B2YVOCYvC5PYhMisG02KVo2K0VLCy1odPZtRL6BYxB8F/bBHRmFeiTV7Ap82wGJ+5DRMpBzP3fRnQe3R9ly5bVAmUbGxu0GtID0w+vEnkwA/630TCpj3IbjZ4ci/7B45Xj9fX1FZfeKLcTgPdnBVgBVoAVYAVYAVYgLxXIKWwK6IzbLir7LL72DZoO7qIEIbmcLluXqq7oEzQGwf/tTIPOHTp9OfMaNgPP7BLHFX6oVNnn6Dp0Gt0f1tbWWmMvU6YMPpg4CDN3fQYbuzLi+1zl2cwpbB7fLiooLb56BF3GDFCOk2EzL+8K7psVYAVYAVaAFWAFDKZArmAzLSBn/uVDaD62txKEzMzMdFb2cfV2R7/wiQg+vgPhSTEIOKEOnfkFm9I6S36o5BIw8/BKtBrUDTY6oNPW1hamZqbi3CxNTEUUe3AWtdFl/7IVSd1zCJuhVH0obhc6juoHCwtFwBNBPMOmwW4B7ogVYAVYAVaAFWAF8lIBQ8CmZlJ3J58qGLMlEjWb1deZZN2rVjUM+3w2Qk7sEvkx/dOi1vMbNiUMKlwCYjHj0Ao06dkOVubaLgEEeKbGJhizNgQLrh8BAaTcP6s2J7AZcCJaWIGnfbUcfvVrK0FeWosZNvPyruC+WQFWgBVgBVgBVsBgCuQFbDr4uCLy0kGEn92Pj5fPQ/X6tbWgk+qu+9SrhWHL5iDizD5R2Sc06UCOkrprwp5mNLr02ZTL6Jrby89UESn8wgFM2PMp3uveFpZm5lqQR4nm+wSOQeCx7YrgJz2gM7uwScFJVP99QOhElCljozUGtmwabPpzR6wAK8AKsAKsACuQ1woYDDZH91RCUTkPFwSd3CWsf2FJB0BJ1kcun6ezsk9xIyPUad4Ao9eFYOGVwxizLkRZ51zfCkISFmWbU9gU+ws/1H0iDdKE6AWo1aIhjIsVV56btCxW8qiCvsHjEHQ8GuHJ2i4BcizU6g2bcdsRRn39ugnvfdBa65i2KjlO2bKZ13cG988KsAKsACvACrACBlHAILCZchDNP+quhCPP+jURfHp3elL3EzsQlhiD0P92YPCCqfDQVU7SqDjqd2qBnhOHwdhYUfmnQGBTlsIk8LsYi+D/bUbp0qWU5yZhU7YeNX0xaNF0BMftFC4Bmn6oesHm8e2gik2UPP+TNcFwruqqdjzKBdpz+gj0mz1a+XeGTYNMf+6EFWAFWAFWgBVgBfJagVzDZtx2zE+MRcv+HyhBqHnPDgg7t0+r9njAyR0IT45FyL/R6B0wBpXc3ZT7SHgjS6es+ONQyQkRx3ci4JQiilzVWpjZ+1xZNiVsppWrnPfDWmXqI1NTU7j7eqK4kXZFIs/a1TBihT/CT+9VQKdK9aSsLJvkqxpyfAfajuwDs+Il1DRxcquMkV8E4vO7/4d+weOU3zFs5vWdwf2zAqwAK8AKsAKsgEEUyAvYbNq9nU7YlIBI+TYJOgP+2iqg08HZSQlREjqptSlTBhO3LUBk8kG1yj6yn4xaQ8Lm3O/XKGHT0tQcU6MXYfTGMPjUra41ZvJDrdawDj5e6Y/wM3sRmrgfFPyUEWxGXT6EyJSDmBazFL7v1NDqr1Hn90Vteorcj0iOQd95bNk0yKTnTlgBVoAVYAVYAVYg/xQoCNiUkBh4SpF3c+4vm9BlylCUc6ygBVwWFpZo2qcjph1eqazsI/fPqM0r2KQ8mxO2RSHq+mGExu/CsM9mgSLrVQGZ3hN01mrWAOO/jETkuf3CD3POsS9h7ZCeRL5r+Gh8eut79A0aB8rpqdpH6VKl0D90IiISDoCCheg8I5IYNvPvruAjsQKsACvACrACrIDBFChI2JSwSDXII1NiEfjHFrzXpZUaeEkIs7Epg1ZDe2L6kVWITIoF5ciU+2u2eQmb47dEgvJskm8mWRyD/o3GhyHj4erlrjVu0+ImqNemCSbtWozQM3thU7Gccpv2EwagRb/Oys/yPH3r1cLkA58rkt+fiFaeI8OmwaY8d8QKsAKsACvACrAC+amAKmx2HzcYERcOKAFHE+J0ftbhs5nVMrrOfsh6d+krjFkTrIxGlwCm2pIVsPOY/pj343oRUEOgqtlffsCmPKbCJSAGgf9sR+/AsXBw0XYJoLrr9Tu1ROm0SkR0PuYaaZUoh2fHsf0RErcTlMhd9i9bhs38vCv4WKwAK8AKsAKsACtgMAXef/99pXWtx/ghWHTjG63KPhJ4dLYGhE3NpO5lK5RDq74fgOqVqwInvbcvXw4fjBuIoN+3KPJdqgQR5SdsSk3IL5P8UP1//xLdZo1ABZeKWmPWPAf5ubJHVYxaHyJ8UwNO7YT/8e0Mmwab4dwRK8AKsAKsACvAChSoAi1atFBCUcXKzhhKlX1O7gblx5SVfSRQ6WzzEDYdKjth4cn9mPHNKjTu2Q6WZunlGiWoObk4o9fMjxH4+5fKJOsFAZtSG7K0RqQcRMCvm9Ft4mBUqOig1FeOWbVt2LW12DYsKQb+cdqQKftly2aB3iZ8cFaAFWAFWAFWgBXIqQL//PMPxo1LT6kjKvvUr4VhS+ekRVRnAZ15CJsyz2ZI4gFRUWfC7sV4r1sbWJQw0wI458ou6B04BkHHtmP+jSOYvncJLEwVFYD0rSAkwU62BI6q0egUICR9NuU2GbXCDzUpFv4/b0TX8YNga2erNmay2vYPmSCSx2fmfyr7Z9jM6Qzn/VgBVoAVYAVYAVagwBWYNGmSGgiR5Y2gs07zhhi9PgQRZ/ch9Px+rbyZAoTyATbJL5KsfiEJiso+47ZFofb7jWCsI99lZa+q6L9wKqZHfwYrC0WN84KATQmJBJJUO35a7FKULmOt1LnjzGFYfOu79MT3Kvk95b6qLcNmgd8mPABWgBVgBVgBVoAVyKkC9+7dw+rVq+Hn56eEIbnUS0BXu3l9jN8ahajzMQih4JW49ChpgkDNpO45DRDS9NmUlk0BmxLG4raLAJrwhAMYsyUSNZrX1xlQ5OJWGWZmCguona0d5n6zFlnVRleFO3qfG8umal/kz0kuCTaO9kp9OweNROTFg1q+mar7qb5n2Mzp7Ob9WAFWgBVgBVgBVqDQKPDo0SMsXrwYbm7alX0ojU/Dji0wcfsCEbEekrBX4WOY37ApoTM+GgSn4Wf2YfTaINRuphs6CZptrG0Q8O06RFz5Sj8/1LRjGBI25/ytnmezk/8IkdBdFSgze8+wWWhuEx4IK8AKsAKsACvACuRWgZs3byIiIgLOzs5KS5y0dJqbmKJR97aKXJCJMQhO2JO/lk0Jm7KNjxblISNO78XHy+bCu46uyj7F4F23OkauChRwSpCqT/ATw2ZuZxLvzwqwAqwAK8AKsAKsQCYKXL58GbNmzUK5cunJyCV0kj9k497tRWWfZXf+D22GdleCaZ4uo0vI1GzToDM0bieGfzoTVfw8leORY6a663VaNMKELVGIOLc/zSUg4whwhs1MJgd/xQqwAqwAK8AKsAKsgKEUSElJwdSpU7XKKool6jJl8MG4QWjQvrkS7goENtPgkyr7RF37GlOiF4OssBI0VVuz4iVQr20zTIgmlwDph6oNnQybhppB3A8rwAqwAqwAK8AKsAJ6KJCQkICJEyeidOnSOiFOAl3LPp1FgnK1QCJNS6SOz3oFCOnYT9PXkfJsTt+TnvrIzNwM5SvoqLtuZo5G3dpg4p7FiCTolH6oacdg2NRjUvAmrAArwAqwAqwAK8AKGFqB+Ph4DBs2DBYW2knWCTg9a1dDwC+bEJVyEIEqlX00oVDzsyFhc+rOT5V5Nu3t7TFn33L08B+lu5ykuQWa9OmAqYeWIyIxFsHn9ogocYZNQ88c7o8VYAVYAVaAFWAFWIFsKHDs2DH069cPxYoV07J0OjhVRJ/Znygq+yTFQqT/ycIqmVewSXk2/X9Yj6jrhwUEd50wGA46KvuULFkSzfp/gOlfr0RU8kGEJO3PcVJ3VZCmc89tNHpkciz6B6Un3/f19RVXyigb14s3ZQVYAVaAFWAFWAFWoEgq8OOPP6Jr165awElWTmfXSugbMBZB/0SLcpJqOTM14DMvYXPO4S9Enk2yVhK4UWWfLuMGwrZMGa1x21hbo/2IPpj78waE/7kd1jaKZOzZqSBkSNgMOLkDC68dQZdxg5RjZdgskrcKD5oVYAVYAVaAFWAFcqPAt99+izZt2iiBSPpwUuvq44EPQyci+N9ohCfHgAJ5VIGM3ucHbMpjBp7ZjYikWMw8sgpthvaATen06j5y3Pbly6HDkJ4olVb5pyBgM+jcXoSf3osuk4fCyspKqS3DZm5mKu/LCrACrAArwAqwAkVaga+//hqtWrVSgpGEN2qrVPfG4E9nIiR+F8ISYxAQnw6d+QmbEjqDzu4Rls5pXy1H457tYWmu2w+Vxm5pYoqpez5FaHKMFijL/nS1OVpGj9uO8KQYzDm6Hu+2bqKlJcNmkb5FePCsACvACrACrAArYAgFdu3ahSZNtEGJwM29th+GLZmNiDP7RFJ2SrJeELAp4ZCCgiISYzBp/xI06dUepiW00yYZFyuOjqP6CetsRHIsMnMJkP1Sm13YpH5pqf+TNcFwdK6oBZqkH8OmIWYo98EKsAKsACvACrACRV6B1NRUbNu2DTVr1tSCpmJGRqjeqC5Grg5A+Jm9mH/jCEYsm6usda6zNrqGn6cq1Mn3lPpINRqdAoSkz6bcRmcbtx3BCXsRmRiL8dELUK9jC2V9dQI8+c+pqiv6BI9D8H87FS4BJ9Ots7r6zQ5sBtOy+am96Dp+kDKaXh5XNfqfYbPI3xp8AqwAK8AKsAKsACtgSAWePHmCNWvWCIuchCfZUmWfd95/D9NilmLs6mAYp0W35ztsSpCN247Q8/sQmRSLT1b4Z5jiyc3XE/0jJiHo+A6EJen2QyX41As246IVy+bfr8U7rbStwW1H9EaPqcOVwMuwacjZyX2xAqwAK8AKsAKswBujwIMHD7Bw4UJUrVpVCU4SOi3MzOHm5Q7j4sbiO4LNkD+26r1cLa2KObZsSthMawPP7kbQL5uV0ei6UjzR2L1q+eGjpXMQdmK30iVAjiVL2Dy+HYGndopgpY9W+sPB0VFNl1LWpdE3eByW3v4B/UMnKL9j2Hxjbgk+EVaAFWAFWAFWgBXICwXu3LkjoNPZ2VkJUBI6ZUuwGXl8N0IS98M/TrucpCrQqb43GGye3qWeZ9PcAj3GDUb1xu9ojZlcAvzq1cInqwIQcXaf8D8lP9SsYJOqFoWd3IMOI/uihLGJWr9VfDwwdd8ShKccRGRKLPrOG638nmEzL2Yl98kKsAKsACvACrACb5wC169fR2hoKHRBZ4kSJmjYvTWmHlohLH+yso8qWOp6n2ewaWKKafs/x/zkgxj++Wy4V/NRwp8EZBOj4sIlYOzGMBH8RMvxVEVJK6l7wMf47MH/YeY3q1G9aT2tflr0/wD+f21B2IUDAlgjkmIYNt+42c8nxAqwAqwAK8AKsAL5psDly5cxbdo0UGlJCW6yLWllheb9qLLPCkSmHETQ2d2Zph7KS9gcvyVSWFopLVHw8R3oHzkZVap5aY25RDFjvNOqMcZFL0BU8legZPLWDmWV2/UMH4sJ2xagvIOD8m90vrZ2tugfOUXUag86sxv+x7cxbObbLOQDsQKsACvACrACrMAbr8CFCxcwadIktQTmEjrL2NiI5ebZ368BWfoI4PLbskmwSRHrcnlcQmevgNFwcXdTA0cadwmTEqjXuSXGbIlEGafyyu9dvd1hbmqm/Ezbutf0xbQDnyMi5SDkErw8P7ZsvvFTn0+QFWAFWAFWgBVgBfJTgePHj2P48OEwNzdXAzKCsrJly4pSkwG/bBL5KDWhM68tmxI2JQhStDnl3Qz8ayt6zhsFp8ouWmMmsDQpUULr7xKk3+/fRVhKKdeo7Fe1ZdjMz9nHx2IFWAFWgBVgBViBt0aBf/75B3379kUJHaDm5OKMntNHIODXzQrYO7VTgFp+w6aEQhFVnhKLgF82o8eUYXB00p2QXQImteQ2MGjhdERcOKCw1B7XHQjFsPnWTHk+UVaAFWAFWAFWgBUoCAV+//139O/fH7rSDzlWdgYtYwf+vU1AJ0Wv5yipu2bqI81odBNTqC6jS8jUbMnSShWACDo7j+4P2zJldFo0/RrUwUwKfkqJ1Vo21+yTYbMgZh0fkxVgBVgBVoAVYAXeOgWOHj2Kzp0764Q3Z3dX9A4ah/CEA5h7aDUsTRVL8HpXEDIQbEpQJOiMSIrFnO/XoM2wHjAukZ7aqEHnlgg/sQch5/fpXDaXfciWYfOtm+p8wqwAK8AKsAKsACtQkAp88803aNGihU7odK/jh+6jBykr/xQUbEpQDLmwDyGnd8PaMT3SvlvYGMy/+rVeoEn9MGwW5GzjY7MCrAArwAqwAqzAW6nA69evsWfPHjRt2lQndErfSDtbOwT9tBmB5zJPmSThULZkmZz7/RqUti4t+rfQcxld7i9bUa7y2JdqqY86+Y8QaZzkNlm1DJtv5RTnk2YFWAFWgBVgBViBwqBAamoqNm7ciNq1a+uETgszCwwKn4So8wfUKvtkBXgGhc2/GTYLw1zhMbACrAArwAqwAqwAK5BjBZ49e4ZNmzahWrVqWtBpbFRMVPYZtzFcUU6SfCXjFOUkM4JOhs0cXwrekRVgBVgBVoAVYAVYgTdXgcePH2PlypXw8/PTgk6q7FO3taKyT8T5GEWATgZ11xk239w5wmfGCrACrAArwAqwAqxArhV4+PAhFi5cCFdXVy3oNDE2wbsdmmHcjoWISIxBCFUF0oBOhs1cXwLugBVgBVgBVoAVYAVYgTdfgRs3biAsLAwOGnXIKYDIzLgEmvTqgMlUJvJCDILO7lFGiDNsvvlzg8+QFWAFWAFWgBVgBVgBgymQnJyMGTNmiHKXMlJdtiUtrdCsbyfMPLwKkUmxAjoZNg0mPXfECrACrAArwAqwAqzA26NAUlISJkyYAGtra63ldVtbW7Qb3guzvl2N+VcPI+DnjYZJfZTLaPTIlIMYEDJBOV5fX19xwYzensvGZ8oKsAKsACvACrACrEDRUuD06dMYO3YsrKyslBAnLZ12dnboPm04Zu9dChs7RbnJXOXZzAVsBp3ZjYUph9B2SA/lOBk2i9Zc49GyAqwAK8AKsAKswFuswH///YchQ4bA3FxR3lICJ7Vly5ZFCVNTAXmWJqaYuH0BgimYSKO0ZWafRVL3HMJmWOIBBP6+BU16toNxseIMm2/xPOVTZwVYAVaAFWAFWIEirsDff/+N3r17o1ixYkqoUwVPU2MTjF4XgvnXj4AAMjPAVP0uJ7AZcHIHIpMPYvSWSLh5uWuNp2rVqkJtXkYv4pOOh88KsAKsACvACrACb58CR48eRZcuXbQAj8CzvLMjPgyZgKB/ohGeHAOCQlWw1PU+u7AZcm4vwk/vFcv4ZqZmauMwMzNDxYoV0bJlS3FhGDbfvvnJZ8wKsAKsACvACrACb4gChw4dQqtWrdRgT1o63Xw80S9sIkLjdiqg80TG0Kk3bMYRwMZizvdrUatpfa3jtm/fHv/88w9u3ryJu3fvCpUZNt+QycanwQqwAqwAK8AKsAJvrwIHDx5E8+bNteCPwNOnbnUMXzILYfG7QP6V/vHaJTCzhM3j20FpliKTDmLo4plwcK6odixTU1MEBwfj9evXWheBYVNLEv4DK8AKsAKsACvACrACRVOBXbt2oVGjRmogKC2d3nWrY/SaIESc2acFnVnBZmjifgQf246Wg7rB2MhIrX+KOv/hhx8yFIxhM0Np+AtWgBVgBVgBVoAVYAWKngKpqanYsGEDatSooQaFBJ3FjYxQq0k9AZ3hZ/ch9MJ++MdFi2CiOTqi0aMuHwLlz5y091N41vDR6m/w4MGg6keZvRg2M1OHv2MFWAFWgBVgBVgBVqCIKvD48WOsXr0aPj7akEjWydrvN8LYrVEIT9iPsOQYzDn2JawdyiqBskv4aHx663v0njcapUuXVv6doNXGxgbr1q3TSxmGTb1k4o1YAVaAFWAFWAFWgBUomgrcu3cPCxYsgKurqxowEjSWKG6Cum2aYtL+JQg5swc2Fcspt2k/vr8ojymX4WXbokULxMfH6y0Gw6beUvGGrAArwAqwAqwAK8AKFF0Fbt++jbCwMJGWSIKjbK0srdCoa2uUTqtERH83N1NPIF+8eHFRt/3p06fZEoFhM1ty8casACvACrACrAArwAoUbQWuXLkiIscdHByUVkwJnRm1lStXBkW85+TFsJkT1XgfVoAVYAVYAVaAFWAFirgCKSkpmDJlCqjGekaQSX+nikUXL17M8dkybOZYOt6RFWAFWAFWgBVgBViBoq8AgSRBJwX9EFx6e3uDqgDR55UrV+b6BBk2cy0hd8AKsAKsACvACrACrEDRV4Aq/wwfPhw//vijgMzMcmdm52wZNrOjFm/LCrACrAArwAqwAqwAK5AtBf4flNNrRSPptRI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6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4404360" y="5769879"/>
            <a:ext cx="87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Пулинг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1D500C-EA6E-1D44-8886-026E9DDF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34" y="3088212"/>
            <a:ext cx="5219471" cy="3400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505" y="3088212"/>
            <a:ext cx="3850442" cy="3400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8FC327-55AA-CB47-B642-03F9769346F8}"/>
              </a:ext>
            </a:extLst>
          </p:cNvPr>
          <p:cNvSpPr/>
          <p:nvPr/>
        </p:nvSpPr>
        <p:spPr bwMode="auto">
          <a:xfrm>
            <a:off x="1310640" y="2986857"/>
            <a:ext cx="9284208" cy="362565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57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9738" y="155057"/>
            <a:ext cx="11312524" cy="1102424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12775" y="1026181"/>
                <a:ext cx="8278232" cy="1744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113"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b="1" dirty="0">
                    <a:solidFill>
                      <a:schemeClr val="bg1"/>
                    </a:solidFill>
                  </a:rPr>
                  <a:t>Свертка с одним ядром и одним каналом без смещения (базовая часть) </a:t>
                </a:r>
              </a:p>
              <a:p>
                <a:pPr marL="11113"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e>
                      </m:d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alt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ru-RU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11113"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		или можно записать так:</a:t>
                </a:r>
              </a:p>
              <a:p>
                <a:pPr marL="11113"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			</a:t>
                </a:r>
                <a:r>
                  <a:rPr lang="en-US" alt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d>
                      </m:sub>
                      <m:sup/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ru-RU" sz="20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lang="en-US" alt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⊙</m:t>
                        </m:r>
                      </m:e>
                    </m:nary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b="1" dirty="0">
                    <a:solidFill>
                      <a:schemeClr val="bg1"/>
                    </a:solidFill>
                  </a:rPr>
                  <a:t>	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026181"/>
                <a:ext cx="8278232" cy="1744645"/>
              </a:xfrm>
              <a:prstGeom prst="rect">
                <a:avLst/>
              </a:prstGeom>
              <a:blipFill>
                <a:blip r:embed="rId2"/>
                <a:stretch>
                  <a:fillRect l="-613" t="-1439" r="-460" b="-208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244" y="1193116"/>
            <a:ext cx="324802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55575" y="2453652"/>
                <a:ext cx="8502638" cy="780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dirty="0">
                    <a:latin typeface="Cambria Math" panose="02040503050406030204" pitchFamily="18" charset="0"/>
                  </a:rPr>
                  <a:t>	</a:t>
                </a:r>
                <a:r>
                  <a:rPr lang="ru-RU" sz="20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Полное выражение для одного ядра</a:t>
                </a:r>
                <a:endParaRPr lang="en-US" sz="2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e>
                      </m:d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ru-RU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altLang="ru-RU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ru-RU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sSubSup>
                        <m:sSubSupPr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p>
                        <m:sSupPr>
                          <m:ctrlP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2453652"/>
                <a:ext cx="8502638" cy="780663"/>
              </a:xfrm>
              <a:prstGeom prst="rect">
                <a:avLst/>
              </a:prstGeom>
              <a:blipFill>
                <a:blip r:embed="rId4"/>
                <a:stretch>
                  <a:fillRect t="-4839"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70E1FB18-C8EF-0F4A-B80E-2DA485F48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600361"/>
            <a:ext cx="5088484" cy="15497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381714-934C-9E4F-B042-0F36C85E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742" y="3398395"/>
            <a:ext cx="5088483" cy="3254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AD761AC-4153-0A4C-8806-947167D69D8B}"/>
              </a:ext>
            </a:extLst>
          </p:cNvPr>
          <p:cNvSpPr/>
          <p:nvPr/>
        </p:nvSpPr>
        <p:spPr bwMode="auto">
          <a:xfrm>
            <a:off x="439739" y="2453653"/>
            <a:ext cx="7887398" cy="79842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81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28575"/>
            <a:ext cx="11312524" cy="8771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80813" y="1122607"/>
                <a:ext cx="11050812" cy="1396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ru-RU" sz="20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Выражение для двухмерного ядра </a:t>
                </a:r>
              </a:p>
              <a:p>
                <a:pPr lvl="0" algn="ctr"/>
                <a:r>
                  <a:rPr lang="ru-RU" sz="20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 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e>
                    </m:d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sz="2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ru-RU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13" y="1122607"/>
                <a:ext cx="11050812" cy="1396216"/>
              </a:xfrm>
              <a:prstGeom prst="rect">
                <a:avLst/>
              </a:prstGeom>
              <a:blipFill>
                <a:blip r:embed="rId2"/>
                <a:stretch>
                  <a:fillRect l="-574" t="-2703" b="-3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680812" y="2397228"/>
                <a:ext cx="7983501" cy="321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Размер результата свертки: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667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func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ru-RU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ru-RU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0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marL="358775" indent="-176213">
                  <a:buFont typeface="Arial" panose="020B0604020202020204" pitchFamily="34" charset="0"/>
                  <a:buChar char="•"/>
                </a:pPr>
                <a:r>
                  <a:rPr lang="ru-RU" sz="20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ГДЕ: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)</a:t>
                </a:r>
                <a:r>
                  <a:rPr lang="en-US" sz="20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шаг свертки; </a:t>
                </a:r>
                <a:endParaRPr lang="ru-RU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ru-RU" sz="2000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lang="ru-RU" sz="2000" dirty="0">
                        <a:solidFill>
                          <a:schemeClr val="bg1"/>
                        </a:solidFill>
                      </a:rPr>
                      <m:t>)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паддинга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размеры выходной матрицы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размеры входной матрицы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размеры ядра.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12" y="2397228"/>
                <a:ext cx="7983501" cy="3215304"/>
              </a:xfrm>
              <a:prstGeom prst="rect">
                <a:avLst/>
              </a:prstGeom>
              <a:blipFill>
                <a:blip r:embed="rId3"/>
                <a:stretch>
                  <a:fillRect l="-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3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DD308D-1428-8A4A-80DB-0CC5BC5B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636" y="2211046"/>
            <a:ext cx="3009989" cy="4460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D01A63-C7A1-8F42-B131-0A3E1A143573}"/>
              </a:ext>
            </a:extLst>
          </p:cNvPr>
          <p:cNvSpPr/>
          <p:nvPr/>
        </p:nvSpPr>
        <p:spPr bwMode="auto">
          <a:xfrm>
            <a:off x="556478" y="2483766"/>
            <a:ext cx="7887398" cy="10243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0621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4471</TotalTime>
  <Words>453</Words>
  <Application>Microsoft Office PowerPoint</Application>
  <PresentationFormat>Широкоэкранный</PresentationFormat>
  <Paragraphs>104</Paragraphs>
  <Slides>17</Slides>
  <Notes>0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Сверточная нейронная сеть </vt:lpstr>
      <vt:lpstr>Сверточная нейронная сеть </vt:lpstr>
      <vt:lpstr>Сверточная нейронная сеть </vt:lpstr>
      <vt:lpstr>Сверточная нейронная сеть </vt:lpstr>
      <vt:lpstr>Сверточная нейронная сеть </vt:lpstr>
      <vt:lpstr>Операция свертка в CNN</vt:lpstr>
      <vt:lpstr>Как выполняется свертка</vt:lpstr>
      <vt:lpstr>Как выполняется свертка</vt:lpstr>
      <vt:lpstr>Операция свертка в CNN</vt:lpstr>
      <vt:lpstr>Как выполняется свертка</vt:lpstr>
      <vt:lpstr>Презентация PowerPoint</vt:lpstr>
      <vt:lpstr>Операция свертки.  Основы операции</vt:lpstr>
      <vt:lpstr>Сверточная нейронная сеть.  Свертка с несколькими ядрами </vt:lpstr>
      <vt:lpstr>Как выполняется свертка</vt:lpstr>
      <vt:lpstr>Классическая свертка.</vt:lpstr>
      <vt:lpstr>Расширенная (dialed) свертка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362</cp:revision>
  <dcterms:created xsi:type="dcterms:W3CDTF">2021-09-13T05:13:58Z</dcterms:created>
  <dcterms:modified xsi:type="dcterms:W3CDTF">2022-07-08T14:46:12Z</dcterms:modified>
</cp:coreProperties>
</file>